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9" r:id="rId1"/>
    <p:sldMasterId id="2147484096" r:id="rId2"/>
  </p:sldMasterIdLst>
  <p:sldIdLst>
    <p:sldId id="256" r:id="rId3"/>
    <p:sldId id="338" r:id="rId4"/>
    <p:sldId id="257" r:id="rId5"/>
    <p:sldId id="258" r:id="rId6"/>
    <p:sldId id="261" r:id="rId7"/>
    <p:sldId id="259" r:id="rId8"/>
    <p:sldId id="260" r:id="rId9"/>
    <p:sldId id="262" r:id="rId10"/>
    <p:sldId id="263" r:id="rId11"/>
    <p:sldId id="264" r:id="rId12"/>
    <p:sldId id="266"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93" r:id="rId35"/>
    <p:sldId id="294" r:id="rId36"/>
    <p:sldId id="295" r:id="rId37"/>
    <p:sldId id="296" r:id="rId38"/>
    <p:sldId id="299" r:id="rId39"/>
    <p:sldId id="297" r:id="rId40"/>
    <p:sldId id="300" r:id="rId41"/>
    <p:sldId id="298" r:id="rId42"/>
    <p:sldId id="301" r:id="rId43"/>
    <p:sldId id="302" r:id="rId44"/>
    <p:sldId id="288" r:id="rId45"/>
    <p:sldId id="316" r:id="rId46"/>
    <p:sldId id="317" r:id="rId47"/>
    <p:sldId id="318" r:id="rId48"/>
    <p:sldId id="319" r:id="rId49"/>
    <p:sldId id="320" r:id="rId50"/>
    <p:sldId id="321" r:id="rId51"/>
    <p:sldId id="322" r:id="rId52"/>
    <p:sldId id="292" r:id="rId53"/>
    <p:sldId id="284" r:id="rId54"/>
    <p:sldId id="289" r:id="rId55"/>
    <p:sldId id="304" r:id="rId56"/>
    <p:sldId id="303" r:id="rId57"/>
    <p:sldId id="307" r:id="rId58"/>
    <p:sldId id="308" r:id="rId59"/>
    <p:sldId id="309" r:id="rId60"/>
    <p:sldId id="310" r:id="rId61"/>
    <p:sldId id="311" r:id="rId62"/>
    <p:sldId id="312" r:id="rId63"/>
    <p:sldId id="313" r:id="rId64"/>
    <p:sldId id="314" r:id="rId65"/>
    <p:sldId id="315"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9" r:id="rId82"/>
    <p:sldId id="340" r:id="rId83"/>
    <p:sldId id="341" r:id="rId84"/>
    <p:sldId id="34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6"/>
    <p:restoredTop sz="94668"/>
  </p:normalViewPr>
  <p:slideViewPr>
    <p:cSldViewPr snapToGrid="0" snapToObjects="1">
      <p:cViewPr varScale="1">
        <p:scale>
          <a:sx n="93" d="100"/>
          <a:sy n="93" d="100"/>
        </p:scale>
        <p:origin x="7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hyperlink" Target="https://cssicurriculum.withgoogle.com/html-css/css-selectors.html" TargetMode="Externa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diagrams/_rels/data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111.svg"/></Relationships>
</file>

<file path=ppt/diagrams/_rels/data9.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8.png"/><Relationship Id="rId6" Type="http://schemas.openxmlformats.org/officeDocument/2006/relationships/image" Target="../media/image15.svg"/><Relationship Id="rId5" Type="http://schemas.openxmlformats.org/officeDocument/2006/relationships/image" Target="../media/image2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svg"/><Relationship Id="rId1"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0.svg"/><Relationship Id="rId1" Type="http://schemas.openxmlformats.org/officeDocument/2006/relationships/image" Target="../media/image39.png"/><Relationship Id="rId6" Type="http://schemas.openxmlformats.org/officeDocument/2006/relationships/image" Target="../media/image34.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4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svg"/><Relationship Id="rId1" Type="http://schemas.openxmlformats.org/officeDocument/2006/relationships/image" Target="../media/image54.png"/><Relationship Id="rId6" Type="http://schemas.openxmlformats.org/officeDocument/2006/relationships/image" Target="../media/image53.svg"/><Relationship Id="rId5" Type="http://schemas.openxmlformats.org/officeDocument/2006/relationships/image" Target="../media/image56.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cssicurriculum.withgoogle.com/html-css/css-selectors.html" TargetMode="External"/><Relationship Id="rId7" Type="http://schemas.openxmlformats.org/officeDocument/2006/relationships/image" Target="../media/image64.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9.svg"/><Relationship Id="rId1" Type="http://schemas.openxmlformats.org/officeDocument/2006/relationships/image" Target="../media/image54.png"/><Relationship Id="rId4" Type="http://schemas.openxmlformats.org/officeDocument/2006/relationships/image" Target="../media/image11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25.png"/><Relationship Id="rId7" Type="http://schemas.openxmlformats.org/officeDocument/2006/relationships/image" Target="../media/image126.png"/><Relationship Id="rId2" Type="http://schemas.openxmlformats.org/officeDocument/2006/relationships/image" Target="../media/image25.svg"/><Relationship Id="rId1" Type="http://schemas.openxmlformats.org/officeDocument/2006/relationships/image" Target="../media/image2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1DF28A1-22B5-4C7C-9C9D-DC091A4C3B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CFE799-3116-4872-A025-4720E43A8623}">
      <dgm:prSet/>
      <dgm:spPr/>
      <dgm:t>
        <a:bodyPr/>
        <a:lstStyle/>
        <a:p>
          <a:r>
            <a:rPr lang="en-US"/>
            <a:t>HTML is short for HyperText Markup Language. It’s code that we use to:</a:t>
          </a:r>
        </a:p>
      </dgm:t>
    </dgm:pt>
    <dgm:pt modelId="{757AA9CA-541E-482C-BF6B-A78FD903488A}" type="parTrans" cxnId="{DFD9ED4E-967E-4098-9EC5-13BAF40EE037}">
      <dgm:prSet/>
      <dgm:spPr/>
      <dgm:t>
        <a:bodyPr/>
        <a:lstStyle/>
        <a:p>
          <a:endParaRPr lang="en-US"/>
        </a:p>
      </dgm:t>
    </dgm:pt>
    <dgm:pt modelId="{649E4851-5250-4477-8851-8688CA4A6F46}" type="sibTrans" cxnId="{DFD9ED4E-967E-4098-9EC5-13BAF40EE037}">
      <dgm:prSet/>
      <dgm:spPr/>
      <dgm:t>
        <a:bodyPr/>
        <a:lstStyle/>
        <a:p>
          <a:endParaRPr lang="en-US"/>
        </a:p>
      </dgm:t>
    </dgm:pt>
    <dgm:pt modelId="{F230B5A5-C2C6-4899-8C5D-5489F8A7AF7E}">
      <dgm:prSet/>
      <dgm:spPr/>
      <dgm:t>
        <a:bodyPr/>
        <a:lstStyle/>
        <a:p>
          <a:r>
            <a:rPr lang="en-US"/>
            <a:t>create documents that are stored on the World Wide Web and displayed in a browser.</a:t>
          </a:r>
        </a:p>
      </dgm:t>
    </dgm:pt>
    <dgm:pt modelId="{D842A04E-A05E-4360-BAE3-7E464C4745B2}" type="parTrans" cxnId="{B62AA3D6-9AA8-451F-B4BE-B3391C0E5AAE}">
      <dgm:prSet/>
      <dgm:spPr/>
      <dgm:t>
        <a:bodyPr/>
        <a:lstStyle/>
        <a:p>
          <a:endParaRPr lang="en-US"/>
        </a:p>
      </dgm:t>
    </dgm:pt>
    <dgm:pt modelId="{A58754F6-F158-4727-94AC-C511B08D81D5}" type="sibTrans" cxnId="{B62AA3D6-9AA8-451F-B4BE-B3391C0E5AAE}">
      <dgm:prSet/>
      <dgm:spPr/>
      <dgm:t>
        <a:bodyPr/>
        <a:lstStyle/>
        <a:p>
          <a:endParaRPr lang="en-US"/>
        </a:p>
      </dgm:t>
    </dgm:pt>
    <dgm:pt modelId="{A21C9A44-49E5-4840-9C4E-1D57BD7AB3D2}">
      <dgm:prSet/>
      <dgm:spPr/>
      <dgm:t>
        <a:bodyPr/>
        <a:lstStyle/>
        <a:p>
          <a:r>
            <a:rPr lang="en-US"/>
            <a:t>provide a basic structure for our web page - the bones of the web page.</a:t>
          </a:r>
        </a:p>
      </dgm:t>
    </dgm:pt>
    <dgm:pt modelId="{9C0FB5DA-E28C-4230-9BA2-ECDAA9B549D7}" type="parTrans" cxnId="{F9495122-19EE-491D-A8CD-EE1BA533754E}">
      <dgm:prSet/>
      <dgm:spPr/>
      <dgm:t>
        <a:bodyPr/>
        <a:lstStyle/>
        <a:p>
          <a:endParaRPr lang="en-US"/>
        </a:p>
      </dgm:t>
    </dgm:pt>
    <dgm:pt modelId="{0371F519-CA37-47B0-AD9D-8A2350FA6B16}" type="sibTrans" cxnId="{F9495122-19EE-491D-A8CD-EE1BA533754E}">
      <dgm:prSet/>
      <dgm:spPr/>
      <dgm:t>
        <a:bodyPr/>
        <a:lstStyle/>
        <a:p>
          <a:endParaRPr lang="en-US"/>
        </a:p>
      </dgm:t>
    </dgm:pt>
    <dgm:pt modelId="{D41CD6BB-0FFB-4E29-94AC-2E418DC55B37}">
      <dgm:prSet/>
      <dgm:spPr/>
      <dgm:t>
        <a:bodyPr/>
        <a:lstStyle/>
        <a:p>
          <a:r>
            <a:rPr lang="en-US"/>
            <a:t>ensure proper loading of text and images for our browser to display.</a:t>
          </a:r>
        </a:p>
      </dgm:t>
    </dgm:pt>
    <dgm:pt modelId="{3EDB6D94-DC51-4EBA-8A2A-DBB3554F3423}" type="parTrans" cxnId="{D0B4FF54-9B7D-4A34-A5FB-9941EFEB6D8B}">
      <dgm:prSet/>
      <dgm:spPr/>
      <dgm:t>
        <a:bodyPr/>
        <a:lstStyle/>
        <a:p>
          <a:endParaRPr lang="en-US"/>
        </a:p>
      </dgm:t>
    </dgm:pt>
    <dgm:pt modelId="{4B670635-B661-4FFC-81C7-4EDBFAAA8909}" type="sibTrans" cxnId="{D0B4FF54-9B7D-4A34-A5FB-9941EFEB6D8B}">
      <dgm:prSet/>
      <dgm:spPr/>
      <dgm:t>
        <a:bodyPr/>
        <a:lstStyle/>
        <a:p>
          <a:endParaRPr lang="en-US"/>
        </a:p>
      </dgm:t>
    </dgm:pt>
    <dgm:pt modelId="{67259803-F5BF-49E1-93FF-8AEF223C27D9}" type="pres">
      <dgm:prSet presAssocID="{C1DF28A1-22B5-4C7C-9C9D-DC091A4C3B36}" presName="root" presStyleCnt="0">
        <dgm:presLayoutVars>
          <dgm:dir/>
          <dgm:resizeHandles val="exact"/>
        </dgm:presLayoutVars>
      </dgm:prSet>
      <dgm:spPr/>
    </dgm:pt>
    <dgm:pt modelId="{9B3F96FD-C67D-4D2D-8069-8E57C8E70948}" type="pres">
      <dgm:prSet presAssocID="{72CFE799-3116-4872-A025-4720E43A8623}" presName="compNode" presStyleCnt="0"/>
      <dgm:spPr/>
    </dgm:pt>
    <dgm:pt modelId="{CD5008B6-D6E4-43F9-8F01-404D9E33C2DE}" type="pres">
      <dgm:prSet presAssocID="{72CFE799-3116-4872-A025-4720E43A8623}" presName="bgRect" presStyleLbl="bgShp" presStyleIdx="0" presStyleCnt="4"/>
      <dgm:spPr/>
    </dgm:pt>
    <dgm:pt modelId="{0A9AF7B8-BC58-4665-889D-C29AD36E5BD9}" type="pres">
      <dgm:prSet presAssocID="{72CFE799-3116-4872-A025-4720E43A86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eHTML"/>
        </a:ext>
      </dgm:extLst>
    </dgm:pt>
    <dgm:pt modelId="{D4EDBC11-D9A6-41EA-A407-502CA08D7F12}" type="pres">
      <dgm:prSet presAssocID="{72CFE799-3116-4872-A025-4720E43A8623}" presName="spaceRect" presStyleCnt="0"/>
      <dgm:spPr/>
    </dgm:pt>
    <dgm:pt modelId="{AD145BE0-6175-4467-B1C9-088379D354C7}" type="pres">
      <dgm:prSet presAssocID="{72CFE799-3116-4872-A025-4720E43A8623}" presName="parTx" presStyleLbl="revTx" presStyleIdx="0" presStyleCnt="4">
        <dgm:presLayoutVars>
          <dgm:chMax val="0"/>
          <dgm:chPref val="0"/>
        </dgm:presLayoutVars>
      </dgm:prSet>
      <dgm:spPr/>
    </dgm:pt>
    <dgm:pt modelId="{DB6EB116-662D-451C-86A9-273E662B3AD5}" type="pres">
      <dgm:prSet presAssocID="{649E4851-5250-4477-8851-8688CA4A6F46}" presName="sibTrans" presStyleCnt="0"/>
      <dgm:spPr/>
    </dgm:pt>
    <dgm:pt modelId="{CBE4AE9F-F8C2-4750-B61B-CB9635BE74DE}" type="pres">
      <dgm:prSet presAssocID="{F230B5A5-C2C6-4899-8C5D-5489F8A7AF7E}" presName="compNode" presStyleCnt="0"/>
      <dgm:spPr/>
    </dgm:pt>
    <dgm:pt modelId="{0B7DDA95-D0A8-4A2A-979F-387F8FD20984}" type="pres">
      <dgm:prSet presAssocID="{F230B5A5-C2C6-4899-8C5D-5489F8A7AF7E}" presName="bgRect" presStyleLbl="bgShp" presStyleIdx="1" presStyleCnt="4"/>
      <dgm:spPr/>
    </dgm:pt>
    <dgm:pt modelId="{67A4E8DB-7186-4812-B967-E665605AE67D}" type="pres">
      <dgm:prSet presAssocID="{F230B5A5-C2C6-4899-8C5D-5489F8A7AF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site"/>
        </a:ext>
      </dgm:extLst>
    </dgm:pt>
    <dgm:pt modelId="{D50C2D42-254C-4975-90A8-2284001B6C2E}" type="pres">
      <dgm:prSet presAssocID="{F230B5A5-C2C6-4899-8C5D-5489F8A7AF7E}" presName="spaceRect" presStyleCnt="0"/>
      <dgm:spPr/>
    </dgm:pt>
    <dgm:pt modelId="{C4C39BD1-624A-47E6-8604-5EAA8DD34592}" type="pres">
      <dgm:prSet presAssocID="{F230B5A5-C2C6-4899-8C5D-5489F8A7AF7E}" presName="parTx" presStyleLbl="revTx" presStyleIdx="1" presStyleCnt="4">
        <dgm:presLayoutVars>
          <dgm:chMax val="0"/>
          <dgm:chPref val="0"/>
        </dgm:presLayoutVars>
      </dgm:prSet>
      <dgm:spPr/>
    </dgm:pt>
    <dgm:pt modelId="{D25B0C8D-51B8-4729-9DC1-69E674FA37C2}" type="pres">
      <dgm:prSet presAssocID="{A58754F6-F158-4727-94AC-C511B08D81D5}" presName="sibTrans" presStyleCnt="0"/>
      <dgm:spPr/>
    </dgm:pt>
    <dgm:pt modelId="{9A488493-B420-4D87-9DEF-FD14BCF4DC1A}" type="pres">
      <dgm:prSet presAssocID="{A21C9A44-49E5-4840-9C4E-1D57BD7AB3D2}" presName="compNode" presStyleCnt="0"/>
      <dgm:spPr/>
    </dgm:pt>
    <dgm:pt modelId="{75D6E48B-7515-4707-B095-1464C0E257DB}" type="pres">
      <dgm:prSet presAssocID="{A21C9A44-49E5-4840-9C4E-1D57BD7AB3D2}" presName="bgRect" presStyleLbl="bgShp" presStyleIdx="2" presStyleCnt="4"/>
      <dgm:spPr/>
    </dgm:pt>
    <dgm:pt modelId="{9104A6DC-6984-443A-83B9-FEFE434C0B59}" type="pres">
      <dgm:prSet presAssocID="{A21C9A44-49E5-4840-9C4E-1D57BD7AB3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eloperTools"/>
        </a:ext>
      </dgm:extLst>
    </dgm:pt>
    <dgm:pt modelId="{B37B7D19-4428-4662-A7A1-103FC0495358}" type="pres">
      <dgm:prSet presAssocID="{A21C9A44-49E5-4840-9C4E-1D57BD7AB3D2}" presName="spaceRect" presStyleCnt="0"/>
      <dgm:spPr/>
    </dgm:pt>
    <dgm:pt modelId="{F08C98AC-AA25-4B9A-9AA7-8F267CACCC8A}" type="pres">
      <dgm:prSet presAssocID="{A21C9A44-49E5-4840-9C4E-1D57BD7AB3D2}" presName="parTx" presStyleLbl="revTx" presStyleIdx="2" presStyleCnt="4">
        <dgm:presLayoutVars>
          <dgm:chMax val="0"/>
          <dgm:chPref val="0"/>
        </dgm:presLayoutVars>
      </dgm:prSet>
      <dgm:spPr/>
    </dgm:pt>
    <dgm:pt modelId="{C5624723-3BED-46FF-BA2F-B42E74421274}" type="pres">
      <dgm:prSet presAssocID="{0371F519-CA37-47B0-AD9D-8A2350FA6B16}" presName="sibTrans" presStyleCnt="0"/>
      <dgm:spPr/>
    </dgm:pt>
    <dgm:pt modelId="{5FBD1901-C6DA-40E8-92CE-D482C304EB53}" type="pres">
      <dgm:prSet presAssocID="{D41CD6BB-0FFB-4E29-94AC-2E418DC55B37}" presName="compNode" presStyleCnt="0"/>
      <dgm:spPr/>
    </dgm:pt>
    <dgm:pt modelId="{CFC4D676-18E0-4BD9-9D6A-1CDBB7643CD0}" type="pres">
      <dgm:prSet presAssocID="{D41CD6BB-0FFB-4E29-94AC-2E418DC55B37}" presName="bgRect" presStyleLbl="bgShp" presStyleIdx="3" presStyleCnt="4"/>
      <dgm:spPr/>
    </dgm:pt>
    <dgm:pt modelId="{7DD9186D-9CA0-4267-AD9E-8ADFBC4C627F}" type="pres">
      <dgm:prSet presAssocID="{D41CD6BB-0FFB-4E29-94AC-2E418DC55B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ubleBookmark"/>
        </a:ext>
      </dgm:extLst>
    </dgm:pt>
    <dgm:pt modelId="{709443D3-A9EB-46FE-B71D-36A42ECEDB20}" type="pres">
      <dgm:prSet presAssocID="{D41CD6BB-0FFB-4E29-94AC-2E418DC55B37}" presName="spaceRect" presStyleCnt="0"/>
      <dgm:spPr/>
    </dgm:pt>
    <dgm:pt modelId="{0CAD6539-3B53-4004-B9EA-64B5D53798E2}" type="pres">
      <dgm:prSet presAssocID="{D41CD6BB-0FFB-4E29-94AC-2E418DC55B37}" presName="parTx" presStyleLbl="revTx" presStyleIdx="3" presStyleCnt="4">
        <dgm:presLayoutVars>
          <dgm:chMax val="0"/>
          <dgm:chPref val="0"/>
        </dgm:presLayoutVars>
      </dgm:prSet>
      <dgm:spPr/>
    </dgm:pt>
  </dgm:ptLst>
  <dgm:cxnLst>
    <dgm:cxn modelId="{F9495122-19EE-491D-A8CD-EE1BA533754E}" srcId="{C1DF28A1-22B5-4C7C-9C9D-DC091A4C3B36}" destId="{A21C9A44-49E5-4840-9C4E-1D57BD7AB3D2}" srcOrd="2" destOrd="0" parTransId="{9C0FB5DA-E28C-4230-9BA2-ECDAA9B549D7}" sibTransId="{0371F519-CA37-47B0-AD9D-8A2350FA6B16}"/>
    <dgm:cxn modelId="{D3994F28-79DD-4A15-955B-5BC4BDC0810A}" type="presOf" srcId="{F230B5A5-C2C6-4899-8C5D-5489F8A7AF7E}" destId="{C4C39BD1-624A-47E6-8604-5EAA8DD34592}" srcOrd="0" destOrd="0" presId="urn:microsoft.com/office/officeart/2018/2/layout/IconVerticalSolidList"/>
    <dgm:cxn modelId="{DFD9ED4E-967E-4098-9EC5-13BAF40EE037}" srcId="{C1DF28A1-22B5-4C7C-9C9D-DC091A4C3B36}" destId="{72CFE799-3116-4872-A025-4720E43A8623}" srcOrd="0" destOrd="0" parTransId="{757AA9CA-541E-482C-BF6B-A78FD903488A}" sibTransId="{649E4851-5250-4477-8851-8688CA4A6F46}"/>
    <dgm:cxn modelId="{D0B4FF54-9B7D-4A34-A5FB-9941EFEB6D8B}" srcId="{C1DF28A1-22B5-4C7C-9C9D-DC091A4C3B36}" destId="{D41CD6BB-0FFB-4E29-94AC-2E418DC55B37}" srcOrd="3" destOrd="0" parTransId="{3EDB6D94-DC51-4EBA-8A2A-DBB3554F3423}" sibTransId="{4B670635-B661-4FFC-81C7-4EDBFAAA8909}"/>
    <dgm:cxn modelId="{628ECB94-54C6-40D6-A07F-02FCE0A2B8B4}" type="presOf" srcId="{C1DF28A1-22B5-4C7C-9C9D-DC091A4C3B36}" destId="{67259803-F5BF-49E1-93FF-8AEF223C27D9}" srcOrd="0" destOrd="0" presId="urn:microsoft.com/office/officeart/2018/2/layout/IconVerticalSolidList"/>
    <dgm:cxn modelId="{C79137CA-0210-44CE-9BBA-3D061CE0045D}" type="presOf" srcId="{A21C9A44-49E5-4840-9C4E-1D57BD7AB3D2}" destId="{F08C98AC-AA25-4B9A-9AA7-8F267CACCC8A}" srcOrd="0" destOrd="0" presId="urn:microsoft.com/office/officeart/2018/2/layout/IconVerticalSolidList"/>
    <dgm:cxn modelId="{B62AA3D6-9AA8-451F-B4BE-B3391C0E5AAE}" srcId="{C1DF28A1-22B5-4C7C-9C9D-DC091A4C3B36}" destId="{F230B5A5-C2C6-4899-8C5D-5489F8A7AF7E}" srcOrd="1" destOrd="0" parTransId="{D842A04E-A05E-4360-BAE3-7E464C4745B2}" sibTransId="{A58754F6-F158-4727-94AC-C511B08D81D5}"/>
    <dgm:cxn modelId="{606903DD-EB3A-4901-AF8E-EF25DD3A902F}" type="presOf" srcId="{D41CD6BB-0FFB-4E29-94AC-2E418DC55B37}" destId="{0CAD6539-3B53-4004-B9EA-64B5D53798E2}" srcOrd="0" destOrd="0" presId="urn:microsoft.com/office/officeart/2018/2/layout/IconVerticalSolidList"/>
    <dgm:cxn modelId="{CAD823FF-55AB-4423-9CE5-508BF26F484A}" type="presOf" srcId="{72CFE799-3116-4872-A025-4720E43A8623}" destId="{AD145BE0-6175-4467-B1C9-088379D354C7}" srcOrd="0" destOrd="0" presId="urn:microsoft.com/office/officeart/2018/2/layout/IconVerticalSolidList"/>
    <dgm:cxn modelId="{FCD2EBEF-F7B3-42CA-87AB-B440C3A1BBC1}" type="presParOf" srcId="{67259803-F5BF-49E1-93FF-8AEF223C27D9}" destId="{9B3F96FD-C67D-4D2D-8069-8E57C8E70948}" srcOrd="0" destOrd="0" presId="urn:microsoft.com/office/officeart/2018/2/layout/IconVerticalSolidList"/>
    <dgm:cxn modelId="{DD9A2C41-06FB-4D4D-AE78-B5D35E51DB16}" type="presParOf" srcId="{9B3F96FD-C67D-4D2D-8069-8E57C8E70948}" destId="{CD5008B6-D6E4-43F9-8F01-404D9E33C2DE}" srcOrd="0" destOrd="0" presId="urn:microsoft.com/office/officeart/2018/2/layout/IconVerticalSolidList"/>
    <dgm:cxn modelId="{FC77A7B4-83BA-4730-8CA4-46B27D81C5F2}" type="presParOf" srcId="{9B3F96FD-C67D-4D2D-8069-8E57C8E70948}" destId="{0A9AF7B8-BC58-4665-889D-C29AD36E5BD9}" srcOrd="1" destOrd="0" presId="urn:microsoft.com/office/officeart/2018/2/layout/IconVerticalSolidList"/>
    <dgm:cxn modelId="{5677D839-8DAB-45FF-97B8-9173FC6785B3}" type="presParOf" srcId="{9B3F96FD-C67D-4D2D-8069-8E57C8E70948}" destId="{D4EDBC11-D9A6-41EA-A407-502CA08D7F12}" srcOrd="2" destOrd="0" presId="urn:microsoft.com/office/officeart/2018/2/layout/IconVerticalSolidList"/>
    <dgm:cxn modelId="{3348B0B0-A7CF-4DAE-AB07-5823100FAC93}" type="presParOf" srcId="{9B3F96FD-C67D-4D2D-8069-8E57C8E70948}" destId="{AD145BE0-6175-4467-B1C9-088379D354C7}" srcOrd="3" destOrd="0" presId="urn:microsoft.com/office/officeart/2018/2/layout/IconVerticalSolidList"/>
    <dgm:cxn modelId="{0BE89964-D5AA-4AB8-B1B1-60D7A11C6C4B}" type="presParOf" srcId="{67259803-F5BF-49E1-93FF-8AEF223C27D9}" destId="{DB6EB116-662D-451C-86A9-273E662B3AD5}" srcOrd="1" destOrd="0" presId="urn:microsoft.com/office/officeart/2018/2/layout/IconVerticalSolidList"/>
    <dgm:cxn modelId="{C69AD1B7-B8C0-46F3-BD58-2FEB5FC4BDC5}" type="presParOf" srcId="{67259803-F5BF-49E1-93FF-8AEF223C27D9}" destId="{CBE4AE9F-F8C2-4750-B61B-CB9635BE74DE}" srcOrd="2" destOrd="0" presId="urn:microsoft.com/office/officeart/2018/2/layout/IconVerticalSolidList"/>
    <dgm:cxn modelId="{CCAA102B-F585-4D25-A6BA-D5D50EE8156F}" type="presParOf" srcId="{CBE4AE9F-F8C2-4750-B61B-CB9635BE74DE}" destId="{0B7DDA95-D0A8-4A2A-979F-387F8FD20984}" srcOrd="0" destOrd="0" presId="urn:microsoft.com/office/officeart/2018/2/layout/IconVerticalSolidList"/>
    <dgm:cxn modelId="{897A935C-5EAE-490F-9C57-8ABFD7B2D70E}" type="presParOf" srcId="{CBE4AE9F-F8C2-4750-B61B-CB9635BE74DE}" destId="{67A4E8DB-7186-4812-B967-E665605AE67D}" srcOrd="1" destOrd="0" presId="urn:microsoft.com/office/officeart/2018/2/layout/IconVerticalSolidList"/>
    <dgm:cxn modelId="{A9CC24B1-14F2-45A8-B29E-1F0102FC402C}" type="presParOf" srcId="{CBE4AE9F-F8C2-4750-B61B-CB9635BE74DE}" destId="{D50C2D42-254C-4975-90A8-2284001B6C2E}" srcOrd="2" destOrd="0" presId="urn:microsoft.com/office/officeart/2018/2/layout/IconVerticalSolidList"/>
    <dgm:cxn modelId="{BE980AF8-CB51-482B-8562-2F5C27A83EA2}" type="presParOf" srcId="{CBE4AE9F-F8C2-4750-B61B-CB9635BE74DE}" destId="{C4C39BD1-624A-47E6-8604-5EAA8DD34592}" srcOrd="3" destOrd="0" presId="urn:microsoft.com/office/officeart/2018/2/layout/IconVerticalSolidList"/>
    <dgm:cxn modelId="{6F1898C5-4437-47A0-BCFF-08F334664244}" type="presParOf" srcId="{67259803-F5BF-49E1-93FF-8AEF223C27D9}" destId="{D25B0C8D-51B8-4729-9DC1-69E674FA37C2}" srcOrd="3" destOrd="0" presId="urn:microsoft.com/office/officeart/2018/2/layout/IconVerticalSolidList"/>
    <dgm:cxn modelId="{CC4E14B0-ED9B-486A-BB36-19DE42C401F0}" type="presParOf" srcId="{67259803-F5BF-49E1-93FF-8AEF223C27D9}" destId="{9A488493-B420-4D87-9DEF-FD14BCF4DC1A}" srcOrd="4" destOrd="0" presId="urn:microsoft.com/office/officeart/2018/2/layout/IconVerticalSolidList"/>
    <dgm:cxn modelId="{1ACAC48F-C2FB-4ABB-8156-A5ACECDFFF81}" type="presParOf" srcId="{9A488493-B420-4D87-9DEF-FD14BCF4DC1A}" destId="{75D6E48B-7515-4707-B095-1464C0E257DB}" srcOrd="0" destOrd="0" presId="urn:microsoft.com/office/officeart/2018/2/layout/IconVerticalSolidList"/>
    <dgm:cxn modelId="{E1F67F29-90DA-48D2-8359-CA0288339AD6}" type="presParOf" srcId="{9A488493-B420-4D87-9DEF-FD14BCF4DC1A}" destId="{9104A6DC-6984-443A-83B9-FEFE434C0B59}" srcOrd="1" destOrd="0" presId="urn:microsoft.com/office/officeart/2018/2/layout/IconVerticalSolidList"/>
    <dgm:cxn modelId="{65D88B6B-A3C2-49E0-B600-C12F8D8DBDFC}" type="presParOf" srcId="{9A488493-B420-4D87-9DEF-FD14BCF4DC1A}" destId="{B37B7D19-4428-4662-A7A1-103FC0495358}" srcOrd="2" destOrd="0" presId="urn:microsoft.com/office/officeart/2018/2/layout/IconVerticalSolidList"/>
    <dgm:cxn modelId="{5AAE2B84-DF66-4F95-A283-001FBD1616FD}" type="presParOf" srcId="{9A488493-B420-4D87-9DEF-FD14BCF4DC1A}" destId="{F08C98AC-AA25-4B9A-9AA7-8F267CACCC8A}" srcOrd="3" destOrd="0" presId="urn:microsoft.com/office/officeart/2018/2/layout/IconVerticalSolidList"/>
    <dgm:cxn modelId="{17109DD6-A78E-4A62-9C27-67B88088B4BA}" type="presParOf" srcId="{67259803-F5BF-49E1-93FF-8AEF223C27D9}" destId="{C5624723-3BED-46FF-BA2F-B42E74421274}" srcOrd="5" destOrd="0" presId="urn:microsoft.com/office/officeart/2018/2/layout/IconVerticalSolidList"/>
    <dgm:cxn modelId="{1682F714-AC57-443B-B859-CA2F59D846C8}" type="presParOf" srcId="{67259803-F5BF-49E1-93FF-8AEF223C27D9}" destId="{5FBD1901-C6DA-40E8-92CE-D482C304EB53}" srcOrd="6" destOrd="0" presId="urn:microsoft.com/office/officeart/2018/2/layout/IconVerticalSolidList"/>
    <dgm:cxn modelId="{72E5E75B-7D5E-41A1-91B5-4EB1D6724BEC}" type="presParOf" srcId="{5FBD1901-C6DA-40E8-92CE-D482C304EB53}" destId="{CFC4D676-18E0-4BD9-9D6A-1CDBB7643CD0}" srcOrd="0" destOrd="0" presId="urn:microsoft.com/office/officeart/2018/2/layout/IconVerticalSolidList"/>
    <dgm:cxn modelId="{23B10429-27E7-4CB5-B1F1-68F54EFE9943}" type="presParOf" srcId="{5FBD1901-C6DA-40E8-92CE-D482C304EB53}" destId="{7DD9186D-9CA0-4267-AD9E-8ADFBC4C627F}" srcOrd="1" destOrd="0" presId="urn:microsoft.com/office/officeart/2018/2/layout/IconVerticalSolidList"/>
    <dgm:cxn modelId="{ABAA6D28-D0DD-40E7-833D-8833543C5A52}" type="presParOf" srcId="{5FBD1901-C6DA-40E8-92CE-D482C304EB53}" destId="{709443D3-A9EB-46FE-B71D-36A42ECEDB20}" srcOrd="2" destOrd="0" presId="urn:microsoft.com/office/officeart/2018/2/layout/IconVerticalSolidList"/>
    <dgm:cxn modelId="{8473B753-5CF3-4E8D-B527-C6433B908513}" type="presParOf" srcId="{5FBD1901-C6DA-40E8-92CE-D482C304EB53}" destId="{0CAD6539-3B53-4004-B9EA-64B5D53798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526E9-DE6C-40F6-B8E9-D1D8C82D9D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05636AF-D26E-4B0B-BBBC-B10A0272C056}">
      <dgm:prSet/>
      <dgm:spPr/>
      <dgm:t>
        <a:bodyPr/>
        <a:lstStyle/>
        <a:p>
          <a:r>
            <a:rPr lang="en-US"/>
            <a:t>Every web page you see on the World Wide Web is written using HTML code. Buttons, images, forms, sections of text - these are all elements that are created with HTML.</a:t>
          </a:r>
        </a:p>
      </dgm:t>
    </dgm:pt>
    <dgm:pt modelId="{93199610-EBA8-4611-B32E-B821A474CEA1}" type="parTrans" cxnId="{ADE5EEF1-C6AE-40F7-B23A-7B6DD1EDC251}">
      <dgm:prSet/>
      <dgm:spPr/>
      <dgm:t>
        <a:bodyPr/>
        <a:lstStyle/>
        <a:p>
          <a:endParaRPr lang="en-US"/>
        </a:p>
      </dgm:t>
    </dgm:pt>
    <dgm:pt modelId="{DD3BCFE9-0E2E-4C7F-BFE5-B616D0EC0E81}" type="sibTrans" cxnId="{ADE5EEF1-C6AE-40F7-B23A-7B6DD1EDC251}">
      <dgm:prSet/>
      <dgm:spPr/>
      <dgm:t>
        <a:bodyPr/>
        <a:lstStyle/>
        <a:p>
          <a:endParaRPr lang="en-US"/>
        </a:p>
      </dgm:t>
    </dgm:pt>
    <dgm:pt modelId="{80E964CD-BD5C-4409-8F8A-6FFF22093ECA}">
      <dgm:prSet/>
      <dgm:spPr/>
      <dgm:t>
        <a:bodyPr/>
        <a:lstStyle/>
        <a:p>
          <a:r>
            <a:rPr lang="en-US"/>
            <a:t>If we think of our web page as a human body, HTML is the bone structure. We can add skin and clothing to the body by using CSS, but only once we have that skeletal structure in place.</a:t>
          </a:r>
        </a:p>
      </dgm:t>
    </dgm:pt>
    <dgm:pt modelId="{8448ABEC-E758-427F-9F25-DAD6E4DFB742}" type="parTrans" cxnId="{6D9EC3AA-7786-4078-AC5C-0D70826F4247}">
      <dgm:prSet/>
      <dgm:spPr/>
      <dgm:t>
        <a:bodyPr/>
        <a:lstStyle/>
        <a:p>
          <a:endParaRPr lang="en-US"/>
        </a:p>
      </dgm:t>
    </dgm:pt>
    <dgm:pt modelId="{0B44FA5E-8A1B-4BB9-8357-165BC6B9E649}" type="sibTrans" cxnId="{6D9EC3AA-7786-4078-AC5C-0D70826F4247}">
      <dgm:prSet/>
      <dgm:spPr/>
      <dgm:t>
        <a:bodyPr/>
        <a:lstStyle/>
        <a:p>
          <a:endParaRPr lang="en-US"/>
        </a:p>
      </dgm:t>
    </dgm:pt>
    <dgm:pt modelId="{9BFFE520-CDB1-4591-9C44-7A34BA8D51B7}" type="pres">
      <dgm:prSet presAssocID="{E83526E9-DE6C-40F6-B8E9-D1D8C82D9DFD}" presName="root" presStyleCnt="0">
        <dgm:presLayoutVars>
          <dgm:dir/>
          <dgm:resizeHandles val="exact"/>
        </dgm:presLayoutVars>
      </dgm:prSet>
      <dgm:spPr/>
    </dgm:pt>
    <dgm:pt modelId="{06B7243D-2C6F-49EC-B317-399BE6A68F61}" type="pres">
      <dgm:prSet presAssocID="{E05636AF-D26E-4B0B-BBBC-B10A0272C056}" presName="compNode" presStyleCnt="0"/>
      <dgm:spPr/>
    </dgm:pt>
    <dgm:pt modelId="{33989F2C-9CCF-4135-903F-B6C98E67FC8A}" type="pres">
      <dgm:prSet presAssocID="{E05636AF-D26E-4B0B-BBBC-B10A0272C056}" presName="bgRect" presStyleLbl="bgShp" presStyleIdx="0" presStyleCnt="2"/>
      <dgm:spPr/>
    </dgm:pt>
    <dgm:pt modelId="{CA73532A-9B81-45D0-8BDD-E78DA60337CF}" type="pres">
      <dgm:prSet presAssocID="{E05636AF-D26E-4B0B-BBBC-B10A0272C0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26DF7C2-4DA1-4078-A5DB-E856D4C8A7A3}" type="pres">
      <dgm:prSet presAssocID="{E05636AF-D26E-4B0B-BBBC-B10A0272C056}" presName="spaceRect" presStyleCnt="0"/>
      <dgm:spPr/>
    </dgm:pt>
    <dgm:pt modelId="{08922FE6-EC61-48CC-B543-4AC9FB6F17B4}" type="pres">
      <dgm:prSet presAssocID="{E05636AF-D26E-4B0B-BBBC-B10A0272C056}" presName="parTx" presStyleLbl="revTx" presStyleIdx="0" presStyleCnt="2">
        <dgm:presLayoutVars>
          <dgm:chMax val="0"/>
          <dgm:chPref val="0"/>
        </dgm:presLayoutVars>
      </dgm:prSet>
      <dgm:spPr/>
    </dgm:pt>
    <dgm:pt modelId="{65007EA7-6588-4209-9BCF-886C02BDE868}" type="pres">
      <dgm:prSet presAssocID="{DD3BCFE9-0E2E-4C7F-BFE5-B616D0EC0E81}" presName="sibTrans" presStyleCnt="0"/>
      <dgm:spPr/>
    </dgm:pt>
    <dgm:pt modelId="{98CF4D1C-D0B7-4763-9758-FD250F221BA2}" type="pres">
      <dgm:prSet presAssocID="{80E964CD-BD5C-4409-8F8A-6FFF22093ECA}" presName="compNode" presStyleCnt="0"/>
      <dgm:spPr/>
    </dgm:pt>
    <dgm:pt modelId="{02D4DF73-F244-4A48-A34F-99D9D7D54F18}" type="pres">
      <dgm:prSet presAssocID="{80E964CD-BD5C-4409-8F8A-6FFF22093ECA}" presName="bgRect" presStyleLbl="bgShp" presStyleIdx="1" presStyleCnt="2"/>
      <dgm:spPr/>
    </dgm:pt>
    <dgm:pt modelId="{0F140E68-0A71-446B-8449-F236B2AB0BCC}" type="pres">
      <dgm:prSet presAssocID="{80E964CD-BD5C-4409-8F8A-6FFF22093E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8FA5697B-39E4-4441-A658-D635AD05A5A2}" type="pres">
      <dgm:prSet presAssocID="{80E964CD-BD5C-4409-8F8A-6FFF22093ECA}" presName="spaceRect" presStyleCnt="0"/>
      <dgm:spPr/>
    </dgm:pt>
    <dgm:pt modelId="{6624C247-CDE3-458D-A732-04DA328B07FD}" type="pres">
      <dgm:prSet presAssocID="{80E964CD-BD5C-4409-8F8A-6FFF22093ECA}" presName="parTx" presStyleLbl="revTx" presStyleIdx="1" presStyleCnt="2">
        <dgm:presLayoutVars>
          <dgm:chMax val="0"/>
          <dgm:chPref val="0"/>
        </dgm:presLayoutVars>
      </dgm:prSet>
      <dgm:spPr/>
    </dgm:pt>
  </dgm:ptLst>
  <dgm:cxnLst>
    <dgm:cxn modelId="{0E961A4D-692E-4784-82FC-CE49A4B0F906}" type="presOf" srcId="{E83526E9-DE6C-40F6-B8E9-D1D8C82D9DFD}" destId="{9BFFE520-CDB1-4591-9C44-7A34BA8D51B7}" srcOrd="0" destOrd="0" presId="urn:microsoft.com/office/officeart/2018/2/layout/IconVerticalSolidList"/>
    <dgm:cxn modelId="{BB5046A5-E5B1-4561-A942-39F4F5CB78D7}" type="presOf" srcId="{E05636AF-D26E-4B0B-BBBC-B10A0272C056}" destId="{08922FE6-EC61-48CC-B543-4AC9FB6F17B4}" srcOrd="0" destOrd="0" presId="urn:microsoft.com/office/officeart/2018/2/layout/IconVerticalSolidList"/>
    <dgm:cxn modelId="{6D9EC3AA-7786-4078-AC5C-0D70826F4247}" srcId="{E83526E9-DE6C-40F6-B8E9-D1D8C82D9DFD}" destId="{80E964CD-BD5C-4409-8F8A-6FFF22093ECA}" srcOrd="1" destOrd="0" parTransId="{8448ABEC-E758-427F-9F25-DAD6E4DFB742}" sibTransId="{0B44FA5E-8A1B-4BB9-8357-165BC6B9E649}"/>
    <dgm:cxn modelId="{B0001AEB-A44B-47D7-B215-0A7CD7FFE332}" type="presOf" srcId="{80E964CD-BD5C-4409-8F8A-6FFF22093ECA}" destId="{6624C247-CDE3-458D-A732-04DA328B07FD}" srcOrd="0" destOrd="0" presId="urn:microsoft.com/office/officeart/2018/2/layout/IconVerticalSolidList"/>
    <dgm:cxn modelId="{ADE5EEF1-C6AE-40F7-B23A-7B6DD1EDC251}" srcId="{E83526E9-DE6C-40F6-B8E9-D1D8C82D9DFD}" destId="{E05636AF-D26E-4B0B-BBBC-B10A0272C056}" srcOrd="0" destOrd="0" parTransId="{93199610-EBA8-4611-B32E-B821A474CEA1}" sibTransId="{DD3BCFE9-0E2E-4C7F-BFE5-B616D0EC0E81}"/>
    <dgm:cxn modelId="{2916D3BA-8F03-4B5A-A0CB-40F283C5023D}" type="presParOf" srcId="{9BFFE520-CDB1-4591-9C44-7A34BA8D51B7}" destId="{06B7243D-2C6F-49EC-B317-399BE6A68F61}" srcOrd="0" destOrd="0" presId="urn:microsoft.com/office/officeart/2018/2/layout/IconVerticalSolidList"/>
    <dgm:cxn modelId="{5043BA8B-D0D6-4B92-A1BD-88083A644A22}" type="presParOf" srcId="{06B7243D-2C6F-49EC-B317-399BE6A68F61}" destId="{33989F2C-9CCF-4135-903F-B6C98E67FC8A}" srcOrd="0" destOrd="0" presId="urn:microsoft.com/office/officeart/2018/2/layout/IconVerticalSolidList"/>
    <dgm:cxn modelId="{18EB9A06-8B09-4A3D-AD82-FE3C506328A6}" type="presParOf" srcId="{06B7243D-2C6F-49EC-B317-399BE6A68F61}" destId="{CA73532A-9B81-45D0-8BDD-E78DA60337CF}" srcOrd="1" destOrd="0" presId="urn:microsoft.com/office/officeart/2018/2/layout/IconVerticalSolidList"/>
    <dgm:cxn modelId="{0E5D9518-69B1-469D-8D23-DA03845C0143}" type="presParOf" srcId="{06B7243D-2C6F-49EC-B317-399BE6A68F61}" destId="{726DF7C2-4DA1-4078-A5DB-E856D4C8A7A3}" srcOrd="2" destOrd="0" presId="urn:microsoft.com/office/officeart/2018/2/layout/IconVerticalSolidList"/>
    <dgm:cxn modelId="{7C4218AC-2C4B-474D-8A57-CB126B822F6D}" type="presParOf" srcId="{06B7243D-2C6F-49EC-B317-399BE6A68F61}" destId="{08922FE6-EC61-48CC-B543-4AC9FB6F17B4}" srcOrd="3" destOrd="0" presId="urn:microsoft.com/office/officeart/2018/2/layout/IconVerticalSolidList"/>
    <dgm:cxn modelId="{D771032A-8131-4FEB-941B-DD62904E1BE3}" type="presParOf" srcId="{9BFFE520-CDB1-4591-9C44-7A34BA8D51B7}" destId="{65007EA7-6588-4209-9BCF-886C02BDE868}" srcOrd="1" destOrd="0" presId="urn:microsoft.com/office/officeart/2018/2/layout/IconVerticalSolidList"/>
    <dgm:cxn modelId="{FF0C1F00-8036-4AA2-99F4-49C9A7038577}" type="presParOf" srcId="{9BFFE520-CDB1-4591-9C44-7A34BA8D51B7}" destId="{98CF4D1C-D0B7-4763-9758-FD250F221BA2}" srcOrd="2" destOrd="0" presId="urn:microsoft.com/office/officeart/2018/2/layout/IconVerticalSolidList"/>
    <dgm:cxn modelId="{1381FCD5-9133-44A4-ADA5-25FABF143E8A}" type="presParOf" srcId="{98CF4D1C-D0B7-4763-9758-FD250F221BA2}" destId="{02D4DF73-F244-4A48-A34F-99D9D7D54F18}" srcOrd="0" destOrd="0" presId="urn:microsoft.com/office/officeart/2018/2/layout/IconVerticalSolidList"/>
    <dgm:cxn modelId="{EB9C2943-A54E-4669-A37A-52444FD80A01}" type="presParOf" srcId="{98CF4D1C-D0B7-4763-9758-FD250F221BA2}" destId="{0F140E68-0A71-446B-8449-F236B2AB0BCC}" srcOrd="1" destOrd="0" presId="urn:microsoft.com/office/officeart/2018/2/layout/IconVerticalSolidList"/>
    <dgm:cxn modelId="{51B0F050-CBFB-4CC5-B0ED-09E94FB1C88F}" type="presParOf" srcId="{98CF4D1C-D0B7-4763-9758-FD250F221BA2}" destId="{8FA5697B-39E4-4441-A658-D635AD05A5A2}" srcOrd="2" destOrd="0" presId="urn:microsoft.com/office/officeart/2018/2/layout/IconVerticalSolidList"/>
    <dgm:cxn modelId="{EB6AFDEC-B075-41F8-956F-C8534248691A}" type="presParOf" srcId="{98CF4D1C-D0B7-4763-9758-FD250F221BA2}" destId="{6624C247-CDE3-458D-A732-04DA328B07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1BA4A-406C-4A00-A089-8CF5D0298AA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C953EE-6BF8-4647-A31D-A0C198EBA388}">
      <dgm:prSet/>
      <dgm:spPr/>
      <dgm:t>
        <a:bodyPr/>
        <a:lstStyle/>
        <a:p>
          <a:r>
            <a:rPr lang="en-US"/>
            <a:t>The essence of HTML programming is tags</a:t>
          </a:r>
        </a:p>
      </dgm:t>
    </dgm:pt>
    <dgm:pt modelId="{A7B9CDB0-EABC-4CBA-9B6F-C3D87F546176}" type="parTrans" cxnId="{81D56D19-D6EA-4FF0-9879-76BD0665FC4F}">
      <dgm:prSet/>
      <dgm:spPr/>
      <dgm:t>
        <a:bodyPr/>
        <a:lstStyle/>
        <a:p>
          <a:endParaRPr lang="en-US"/>
        </a:p>
      </dgm:t>
    </dgm:pt>
    <dgm:pt modelId="{6925C048-68FD-4E0A-9395-10EF3208FAAA}" type="sibTrans" cxnId="{81D56D19-D6EA-4FF0-9879-76BD0665FC4F}">
      <dgm:prSet/>
      <dgm:spPr/>
      <dgm:t>
        <a:bodyPr/>
        <a:lstStyle/>
        <a:p>
          <a:endParaRPr lang="en-US"/>
        </a:p>
      </dgm:t>
    </dgm:pt>
    <dgm:pt modelId="{3B221DF1-C3D3-4554-814E-FC7C318B2C65}">
      <dgm:prSet/>
      <dgm:spPr/>
      <dgm:t>
        <a:bodyPr/>
        <a:lstStyle/>
        <a:p>
          <a:r>
            <a:rPr lang="en-US"/>
            <a:t>A tag is a keyword enclosed by angle brackets ( Example: &lt;I&gt; )</a:t>
          </a:r>
        </a:p>
      </dgm:t>
    </dgm:pt>
    <dgm:pt modelId="{E0D87423-DD8C-4406-9707-804352FCA3D5}" type="parTrans" cxnId="{DAAE331A-00AD-4A24-B39E-7AFCF4335290}">
      <dgm:prSet/>
      <dgm:spPr/>
      <dgm:t>
        <a:bodyPr/>
        <a:lstStyle/>
        <a:p>
          <a:endParaRPr lang="en-US"/>
        </a:p>
      </dgm:t>
    </dgm:pt>
    <dgm:pt modelId="{84500CA8-E4DF-428B-A3A2-F4D2AD732477}" type="sibTrans" cxnId="{DAAE331A-00AD-4A24-B39E-7AFCF4335290}">
      <dgm:prSet/>
      <dgm:spPr/>
      <dgm:t>
        <a:bodyPr/>
        <a:lstStyle/>
        <a:p>
          <a:endParaRPr lang="en-US"/>
        </a:p>
      </dgm:t>
    </dgm:pt>
    <dgm:pt modelId="{1425248F-4A5D-4300-8FB8-921D865485F6}">
      <dgm:prSet/>
      <dgm:spPr/>
      <dgm:t>
        <a:bodyPr/>
        <a:lstStyle/>
        <a:p>
          <a:r>
            <a:rPr lang="en-US"/>
            <a:t>There are opening and closing tags for many but not all tags; The affected text is between the two tags </a:t>
          </a:r>
        </a:p>
      </dgm:t>
    </dgm:pt>
    <dgm:pt modelId="{90A65F85-29B2-4EFB-A845-370679C1DA12}" type="parTrans" cxnId="{78DF7392-9E40-46D4-A9F6-A6B476D9C5E6}">
      <dgm:prSet/>
      <dgm:spPr/>
      <dgm:t>
        <a:bodyPr/>
        <a:lstStyle/>
        <a:p>
          <a:endParaRPr lang="en-US"/>
        </a:p>
      </dgm:t>
    </dgm:pt>
    <dgm:pt modelId="{A43CDFD2-4773-491D-9D80-E7654B78BA9F}" type="sibTrans" cxnId="{78DF7392-9E40-46D4-A9F6-A6B476D9C5E6}">
      <dgm:prSet/>
      <dgm:spPr/>
      <dgm:t>
        <a:bodyPr/>
        <a:lstStyle/>
        <a:p>
          <a:endParaRPr lang="en-US"/>
        </a:p>
      </dgm:t>
    </dgm:pt>
    <dgm:pt modelId="{28B4B958-1809-4233-82C1-F1D969912FF2}">
      <dgm:prSet/>
      <dgm:spPr/>
      <dgm:t>
        <a:bodyPr/>
        <a:lstStyle/>
        <a:p>
          <a:r>
            <a:rPr lang="en-US"/>
            <a:t>The opening and closing tags use the same command except the closing tag contains and additional forward slash /</a:t>
          </a:r>
        </a:p>
      </dgm:t>
    </dgm:pt>
    <dgm:pt modelId="{E4BF2392-54FD-4B6A-BC86-114F5F2AEE34}" type="parTrans" cxnId="{9DE29AA5-850C-4729-8830-7FAB93228B1C}">
      <dgm:prSet/>
      <dgm:spPr/>
      <dgm:t>
        <a:bodyPr/>
        <a:lstStyle/>
        <a:p>
          <a:endParaRPr lang="en-US"/>
        </a:p>
      </dgm:t>
    </dgm:pt>
    <dgm:pt modelId="{A22FD283-962B-45C7-8CAD-CF8E423B7E30}" type="sibTrans" cxnId="{9DE29AA5-850C-4729-8830-7FAB93228B1C}">
      <dgm:prSet/>
      <dgm:spPr/>
      <dgm:t>
        <a:bodyPr/>
        <a:lstStyle/>
        <a:p>
          <a:endParaRPr lang="en-US"/>
        </a:p>
      </dgm:t>
    </dgm:pt>
    <dgm:pt modelId="{EF6DF54A-272E-413F-ADBB-AC0E38FC0CC1}">
      <dgm:prSet/>
      <dgm:spPr/>
      <dgm:t>
        <a:bodyPr/>
        <a:lstStyle/>
        <a:p>
          <a:r>
            <a:rPr lang="en-US"/>
            <a:t>For example, the expression &lt;B&gt; Warning &lt;/B&gt; would cause the word ‘Warning’ to appear in bold face on a Web page</a:t>
          </a:r>
        </a:p>
      </dgm:t>
    </dgm:pt>
    <dgm:pt modelId="{F35F97DE-9553-42F6-BAEA-B96A0F26D052}" type="parTrans" cxnId="{C2EBE2C1-D922-46BC-8B8E-E0385291BC94}">
      <dgm:prSet/>
      <dgm:spPr/>
      <dgm:t>
        <a:bodyPr/>
        <a:lstStyle/>
        <a:p>
          <a:endParaRPr lang="en-US"/>
        </a:p>
      </dgm:t>
    </dgm:pt>
    <dgm:pt modelId="{A5D5BDF4-B08E-4918-9EA6-72F4578D9302}" type="sibTrans" cxnId="{C2EBE2C1-D922-46BC-8B8E-E0385291BC94}">
      <dgm:prSet/>
      <dgm:spPr/>
      <dgm:t>
        <a:bodyPr/>
        <a:lstStyle/>
        <a:p>
          <a:endParaRPr lang="en-US"/>
        </a:p>
      </dgm:t>
    </dgm:pt>
    <dgm:pt modelId="{65CDD0D4-F204-442E-90BA-6E213BD7CB56}" type="pres">
      <dgm:prSet presAssocID="{F551BA4A-406C-4A00-A089-8CF5D0298AA2}" presName="root" presStyleCnt="0">
        <dgm:presLayoutVars>
          <dgm:dir/>
          <dgm:resizeHandles val="exact"/>
        </dgm:presLayoutVars>
      </dgm:prSet>
      <dgm:spPr/>
    </dgm:pt>
    <dgm:pt modelId="{DA81BA61-D8B0-4692-8278-697DC6460B77}" type="pres">
      <dgm:prSet presAssocID="{23C953EE-6BF8-4647-A31D-A0C198EBA388}" presName="compNode" presStyleCnt="0"/>
      <dgm:spPr/>
    </dgm:pt>
    <dgm:pt modelId="{7C538DF4-1E1F-43F9-804C-599EA86875B1}" type="pres">
      <dgm:prSet presAssocID="{23C953EE-6BF8-4647-A31D-A0C198EBA388}" presName="bgRect" presStyleLbl="bgShp" presStyleIdx="0" presStyleCnt="5"/>
      <dgm:spPr/>
    </dgm:pt>
    <dgm:pt modelId="{58CA399A-12DC-4D56-B636-88463C4C77D0}" type="pres">
      <dgm:prSet presAssocID="{23C953EE-6BF8-4647-A31D-A0C198EBA3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AA8ADB5-ACDB-498A-B940-95CC09B7E5EF}" type="pres">
      <dgm:prSet presAssocID="{23C953EE-6BF8-4647-A31D-A0C198EBA388}" presName="spaceRect" presStyleCnt="0"/>
      <dgm:spPr/>
    </dgm:pt>
    <dgm:pt modelId="{2B7F624F-2878-4A1C-91CE-DBA1D40B18FC}" type="pres">
      <dgm:prSet presAssocID="{23C953EE-6BF8-4647-A31D-A0C198EBA388}" presName="parTx" presStyleLbl="revTx" presStyleIdx="0" presStyleCnt="5">
        <dgm:presLayoutVars>
          <dgm:chMax val="0"/>
          <dgm:chPref val="0"/>
        </dgm:presLayoutVars>
      </dgm:prSet>
      <dgm:spPr/>
    </dgm:pt>
    <dgm:pt modelId="{FE0FEA4D-B1E5-43C3-B09D-D9D4387F4446}" type="pres">
      <dgm:prSet presAssocID="{6925C048-68FD-4E0A-9395-10EF3208FAAA}" presName="sibTrans" presStyleCnt="0"/>
      <dgm:spPr/>
    </dgm:pt>
    <dgm:pt modelId="{1AAF6A7E-7184-4C9B-A76A-408FF621A6C6}" type="pres">
      <dgm:prSet presAssocID="{3B221DF1-C3D3-4554-814E-FC7C318B2C65}" presName="compNode" presStyleCnt="0"/>
      <dgm:spPr/>
    </dgm:pt>
    <dgm:pt modelId="{1C4901C5-5F2C-401B-82FE-410C222B83AD}" type="pres">
      <dgm:prSet presAssocID="{3B221DF1-C3D3-4554-814E-FC7C318B2C65}" presName="bgRect" presStyleLbl="bgShp" presStyleIdx="1" presStyleCnt="5"/>
      <dgm:spPr/>
    </dgm:pt>
    <dgm:pt modelId="{A034B6F9-D04E-4E02-B416-65F002D527D3}" type="pres">
      <dgm:prSet presAssocID="{3B221DF1-C3D3-4554-814E-FC7C318B2C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52ED4686-7AC6-4FCB-A575-E96033761D87}" type="pres">
      <dgm:prSet presAssocID="{3B221DF1-C3D3-4554-814E-FC7C318B2C65}" presName="spaceRect" presStyleCnt="0"/>
      <dgm:spPr/>
    </dgm:pt>
    <dgm:pt modelId="{E5FD91B6-2646-4E88-90B6-E4E4A0762B1D}" type="pres">
      <dgm:prSet presAssocID="{3B221DF1-C3D3-4554-814E-FC7C318B2C65}" presName="parTx" presStyleLbl="revTx" presStyleIdx="1" presStyleCnt="5">
        <dgm:presLayoutVars>
          <dgm:chMax val="0"/>
          <dgm:chPref val="0"/>
        </dgm:presLayoutVars>
      </dgm:prSet>
      <dgm:spPr/>
    </dgm:pt>
    <dgm:pt modelId="{CBB8BF7C-30EE-4F5D-8C2A-5FDB065AAE10}" type="pres">
      <dgm:prSet presAssocID="{84500CA8-E4DF-428B-A3A2-F4D2AD732477}" presName="sibTrans" presStyleCnt="0"/>
      <dgm:spPr/>
    </dgm:pt>
    <dgm:pt modelId="{72DAD0DC-B968-425A-ACDA-AF6F88C2510A}" type="pres">
      <dgm:prSet presAssocID="{1425248F-4A5D-4300-8FB8-921D865485F6}" presName="compNode" presStyleCnt="0"/>
      <dgm:spPr/>
    </dgm:pt>
    <dgm:pt modelId="{715C2606-55CA-431D-9D53-DD77A55150C4}" type="pres">
      <dgm:prSet presAssocID="{1425248F-4A5D-4300-8FB8-921D865485F6}" presName="bgRect" presStyleLbl="bgShp" presStyleIdx="2" presStyleCnt="5"/>
      <dgm:spPr/>
    </dgm:pt>
    <dgm:pt modelId="{CC58EEFB-DBFA-4A6F-91EA-BBC996BA0E3E}" type="pres">
      <dgm:prSet presAssocID="{1425248F-4A5D-4300-8FB8-921D865485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C0F59B08-E21D-4748-BA02-32BB958EF6CC}" type="pres">
      <dgm:prSet presAssocID="{1425248F-4A5D-4300-8FB8-921D865485F6}" presName="spaceRect" presStyleCnt="0"/>
      <dgm:spPr/>
    </dgm:pt>
    <dgm:pt modelId="{B13A12F0-610E-4DC6-89E8-99610AADBC92}" type="pres">
      <dgm:prSet presAssocID="{1425248F-4A5D-4300-8FB8-921D865485F6}" presName="parTx" presStyleLbl="revTx" presStyleIdx="2" presStyleCnt="5">
        <dgm:presLayoutVars>
          <dgm:chMax val="0"/>
          <dgm:chPref val="0"/>
        </dgm:presLayoutVars>
      </dgm:prSet>
      <dgm:spPr/>
    </dgm:pt>
    <dgm:pt modelId="{35F02EB4-6F26-4496-B7B2-5014EC76E401}" type="pres">
      <dgm:prSet presAssocID="{A43CDFD2-4773-491D-9D80-E7654B78BA9F}" presName="sibTrans" presStyleCnt="0"/>
      <dgm:spPr/>
    </dgm:pt>
    <dgm:pt modelId="{83D93D30-4EB8-4D6A-BA26-9C49B7AC35E4}" type="pres">
      <dgm:prSet presAssocID="{28B4B958-1809-4233-82C1-F1D969912FF2}" presName="compNode" presStyleCnt="0"/>
      <dgm:spPr/>
    </dgm:pt>
    <dgm:pt modelId="{884AAF2B-F850-472D-8F57-9896A3C2416F}" type="pres">
      <dgm:prSet presAssocID="{28B4B958-1809-4233-82C1-F1D969912FF2}" presName="bgRect" presStyleLbl="bgShp" presStyleIdx="3" presStyleCnt="5"/>
      <dgm:spPr/>
    </dgm:pt>
    <dgm:pt modelId="{9390D9F9-66EF-4529-B82A-2B545BFF41BF}" type="pres">
      <dgm:prSet presAssocID="{28B4B958-1809-4233-82C1-F1D969912F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9F2798F3-723A-45F3-980C-BED9CA5DF984}" type="pres">
      <dgm:prSet presAssocID="{28B4B958-1809-4233-82C1-F1D969912FF2}" presName="spaceRect" presStyleCnt="0"/>
      <dgm:spPr/>
    </dgm:pt>
    <dgm:pt modelId="{675FC329-03E3-4123-87EE-11FA6C17ABE0}" type="pres">
      <dgm:prSet presAssocID="{28B4B958-1809-4233-82C1-F1D969912FF2}" presName="parTx" presStyleLbl="revTx" presStyleIdx="3" presStyleCnt="5">
        <dgm:presLayoutVars>
          <dgm:chMax val="0"/>
          <dgm:chPref val="0"/>
        </dgm:presLayoutVars>
      </dgm:prSet>
      <dgm:spPr/>
    </dgm:pt>
    <dgm:pt modelId="{A60A96B7-EDBB-4371-B6EC-A7C8BC44E7BC}" type="pres">
      <dgm:prSet presAssocID="{A22FD283-962B-45C7-8CAD-CF8E423B7E30}" presName="sibTrans" presStyleCnt="0"/>
      <dgm:spPr/>
    </dgm:pt>
    <dgm:pt modelId="{5A03BF8E-65F1-416A-BA05-874B5AF18938}" type="pres">
      <dgm:prSet presAssocID="{EF6DF54A-272E-413F-ADBB-AC0E38FC0CC1}" presName="compNode" presStyleCnt="0"/>
      <dgm:spPr/>
    </dgm:pt>
    <dgm:pt modelId="{648C4223-A1DE-42BD-8481-38B1E1BA215D}" type="pres">
      <dgm:prSet presAssocID="{EF6DF54A-272E-413F-ADBB-AC0E38FC0CC1}" presName="bgRect" presStyleLbl="bgShp" presStyleIdx="4" presStyleCnt="5"/>
      <dgm:spPr/>
    </dgm:pt>
    <dgm:pt modelId="{7093B60B-78FF-4B0E-9F37-FC7F43B6D86C}" type="pres">
      <dgm:prSet presAssocID="{EF6DF54A-272E-413F-ADBB-AC0E38FC0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8E65AF95-7F3F-4C96-8100-D0F9043987F1}" type="pres">
      <dgm:prSet presAssocID="{EF6DF54A-272E-413F-ADBB-AC0E38FC0CC1}" presName="spaceRect" presStyleCnt="0"/>
      <dgm:spPr/>
    </dgm:pt>
    <dgm:pt modelId="{9556DD1F-AFA8-401F-AD18-D42C853F0598}" type="pres">
      <dgm:prSet presAssocID="{EF6DF54A-272E-413F-ADBB-AC0E38FC0CC1}" presName="parTx" presStyleLbl="revTx" presStyleIdx="4" presStyleCnt="5">
        <dgm:presLayoutVars>
          <dgm:chMax val="0"/>
          <dgm:chPref val="0"/>
        </dgm:presLayoutVars>
      </dgm:prSet>
      <dgm:spPr/>
    </dgm:pt>
  </dgm:ptLst>
  <dgm:cxnLst>
    <dgm:cxn modelId="{81D56D19-D6EA-4FF0-9879-76BD0665FC4F}" srcId="{F551BA4A-406C-4A00-A089-8CF5D0298AA2}" destId="{23C953EE-6BF8-4647-A31D-A0C198EBA388}" srcOrd="0" destOrd="0" parTransId="{A7B9CDB0-EABC-4CBA-9B6F-C3D87F546176}" sibTransId="{6925C048-68FD-4E0A-9395-10EF3208FAAA}"/>
    <dgm:cxn modelId="{DAAE331A-00AD-4A24-B39E-7AFCF4335290}" srcId="{F551BA4A-406C-4A00-A089-8CF5D0298AA2}" destId="{3B221DF1-C3D3-4554-814E-FC7C318B2C65}" srcOrd="1" destOrd="0" parTransId="{E0D87423-DD8C-4406-9707-804352FCA3D5}" sibTransId="{84500CA8-E4DF-428B-A3A2-F4D2AD732477}"/>
    <dgm:cxn modelId="{6D0A8745-2662-42B4-A1B5-8E13BFC67BE4}" type="presOf" srcId="{F551BA4A-406C-4A00-A089-8CF5D0298AA2}" destId="{65CDD0D4-F204-442E-90BA-6E213BD7CB56}" srcOrd="0" destOrd="0" presId="urn:microsoft.com/office/officeart/2018/2/layout/IconVerticalSolidList"/>
    <dgm:cxn modelId="{E0B95447-B164-4A28-9167-F68761C1071D}" type="presOf" srcId="{28B4B958-1809-4233-82C1-F1D969912FF2}" destId="{675FC329-03E3-4123-87EE-11FA6C17ABE0}" srcOrd="0" destOrd="0" presId="urn:microsoft.com/office/officeart/2018/2/layout/IconVerticalSolidList"/>
    <dgm:cxn modelId="{C1F5BD61-F265-48C3-A6E2-A7060710BD1E}" type="presOf" srcId="{EF6DF54A-272E-413F-ADBB-AC0E38FC0CC1}" destId="{9556DD1F-AFA8-401F-AD18-D42C853F0598}" srcOrd="0" destOrd="0" presId="urn:microsoft.com/office/officeart/2018/2/layout/IconVerticalSolidList"/>
    <dgm:cxn modelId="{830FA37E-9BDA-49CB-87BA-65F17505231B}" type="presOf" srcId="{1425248F-4A5D-4300-8FB8-921D865485F6}" destId="{B13A12F0-610E-4DC6-89E8-99610AADBC92}" srcOrd="0" destOrd="0" presId="urn:microsoft.com/office/officeart/2018/2/layout/IconVerticalSolidList"/>
    <dgm:cxn modelId="{500FC48F-AB19-48D1-912D-EC024C673FAA}" type="presOf" srcId="{23C953EE-6BF8-4647-A31D-A0C198EBA388}" destId="{2B7F624F-2878-4A1C-91CE-DBA1D40B18FC}" srcOrd="0" destOrd="0" presId="urn:microsoft.com/office/officeart/2018/2/layout/IconVerticalSolidList"/>
    <dgm:cxn modelId="{78DF7392-9E40-46D4-A9F6-A6B476D9C5E6}" srcId="{F551BA4A-406C-4A00-A089-8CF5D0298AA2}" destId="{1425248F-4A5D-4300-8FB8-921D865485F6}" srcOrd="2" destOrd="0" parTransId="{90A65F85-29B2-4EFB-A845-370679C1DA12}" sibTransId="{A43CDFD2-4773-491D-9D80-E7654B78BA9F}"/>
    <dgm:cxn modelId="{9DE29AA5-850C-4729-8830-7FAB93228B1C}" srcId="{F551BA4A-406C-4A00-A089-8CF5D0298AA2}" destId="{28B4B958-1809-4233-82C1-F1D969912FF2}" srcOrd="3" destOrd="0" parTransId="{E4BF2392-54FD-4B6A-BC86-114F5F2AEE34}" sibTransId="{A22FD283-962B-45C7-8CAD-CF8E423B7E30}"/>
    <dgm:cxn modelId="{96EB97B6-7C16-4371-9CBF-0354414FDF8A}" type="presOf" srcId="{3B221DF1-C3D3-4554-814E-FC7C318B2C65}" destId="{E5FD91B6-2646-4E88-90B6-E4E4A0762B1D}" srcOrd="0" destOrd="0" presId="urn:microsoft.com/office/officeart/2018/2/layout/IconVerticalSolidList"/>
    <dgm:cxn modelId="{C2EBE2C1-D922-46BC-8B8E-E0385291BC94}" srcId="{F551BA4A-406C-4A00-A089-8CF5D0298AA2}" destId="{EF6DF54A-272E-413F-ADBB-AC0E38FC0CC1}" srcOrd="4" destOrd="0" parTransId="{F35F97DE-9553-42F6-BAEA-B96A0F26D052}" sibTransId="{A5D5BDF4-B08E-4918-9EA6-72F4578D9302}"/>
    <dgm:cxn modelId="{6E3CEF22-2255-42C7-BC13-F8CDDD87EDC7}" type="presParOf" srcId="{65CDD0D4-F204-442E-90BA-6E213BD7CB56}" destId="{DA81BA61-D8B0-4692-8278-697DC6460B77}" srcOrd="0" destOrd="0" presId="urn:microsoft.com/office/officeart/2018/2/layout/IconVerticalSolidList"/>
    <dgm:cxn modelId="{52B0E0E9-C359-41DF-A4C4-AD3A32C09FA2}" type="presParOf" srcId="{DA81BA61-D8B0-4692-8278-697DC6460B77}" destId="{7C538DF4-1E1F-43F9-804C-599EA86875B1}" srcOrd="0" destOrd="0" presId="urn:microsoft.com/office/officeart/2018/2/layout/IconVerticalSolidList"/>
    <dgm:cxn modelId="{C6044D59-DFC6-4585-9329-75899766F8C1}" type="presParOf" srcId="{DA81BA61-D8B0-4692-8278-697DC6460B77}" destId="{58CA399A-12DC-4D56-B636-88463C4C77D0}" srcOrd="1" destOrd="0" presId="urn:microsoft.com/office/officeart/2018/2/layout/IconVerticalSolidList"/>
    <dgm:cxn modelId="{F293FA6B-C84E-4482-8287-BA2C6DC2600C}" type="presParOf" srcId="{DA81BA61-D8B0-4692-8278-697DC6460B77}" destId="{7AA8ADB5-ACDB-498A-B940-95CC09B7E5EF}" srcOrd="2" destOrd="0" presId="urn:microsoft.com/office/officeart/2018/2/layout/IconVerticalSolidList"/>
    <dgm:cxn modelId="{DBD7DDD7-1FBC-4372-8B07-21585265E3C1}" type="presParOf" srcId="{DA81BA61-D8B0-4692-8278-697DC6460B77}" destId="{2B7F624F-2878-4A1C-91CE-DBA1D40B18FC}" srcOrd="3" destOrd="0" presId="urn:microsoft.com/office/officeart/2018/2/layout/IconVerticalSolidList"/>
    <dgm:cxn modelId="{AE181B45-F91E-4138-9543-468F892A5468}" type="presParOf" srcId="{65CDD0D4-F204-442E-90BA-6E213BD7CB56}" destId="{FE0FEA4D-B1E5-43C3-B09D-D9D4387F4446}" srcOrd="1" destOrd="0" presId="urn:microsoft.com/office/officeart/2018/2/layout/IconVerticalSolidList"/>
    <dgm:cxn modelId="{F0D34C88-B323-41FA-8514-761BB1AD9C0B}" type="presParOf" srcId="{65CDD0D4-F204-442E-90BA-6E213BD7CB56}" destId="{1AAF6A7E-7184-4C9B-A76A-408FF621A6C6}" srcOrd="2" destOrd="0" presId="urn:microsoft.com/office/officeart/2018/2/layout/IconVerticalSolidList"/>
    <dgm:cxn modelId="{235B3BFF-908A-4B66-9C66-E6F636FDE629}" type="presParOf" srcId="{1AAF6A7E-7184-4C9B-A76A-408FF621A6C6}" destId="{1C4901C5-5F2C-401B-82FE-410C222B83AD}" srcOrd="0" destOrd="0" presId="urn:microsoft.com/office/officeart/2018/2/layout/IconVerticalSolidList"/>
    <dgm:cxn modelId="{6B8D5A97-69B2-4CED-A106-F282119D5520}" type="presParOf" srcId="{1AAF6A7E-7184-4C9B-A76A-408FF621A6C6}" destId="{A034B6F9-D04E-4E02-B416-65F002D527D3}" srcOrd="1" destOrd="0" presId="urn:microsoft.com/office/officeart/2018/2/layout/IconVerticalSolidList"/>
    <dgm:cxn modelId="{0E479DE7-D795-4863-B1A8-420BEC3EE205}" type="presParOf" srcId="{1AAF6A7E-7184-4C9B-A76A-408FF621A6C6}" destId="{52ED4686-7AC6-4FCB-A575-E96033761D87}" srcOrd="2" destOrd="0" presId="urn:microsoft.com/office/officeart/2018/2/layout/IconVerticalSolidList"/>
    <dgm:cxn modelId="{CFCC3DC7-0D5C-4528-98F0-9FA78BB06BD5}" type="presParOf" srcId="{1AAF6A7E-7184-4C9B-A76A-408FF621A6C6}" destId="{E5FD91B6-2646-4E88-90B6-E4E4A0762B1D}" srcOrd="3" destOrd="0" presId="urn:microsoft.com/office/officeart/2018/2/layout/IconVerticalSolidList"/>
    <dgm:cxn modelId="{623A040D-5F02-4398-A6C5-CBD9C025CE0A}" type="presParOf" srcId="{65CDD0D4-F204-442E-90BA-6E213BD7CB56}" destId="{CBB8BF7C-30EE-4F5D-8C2A-5FDB065AAE10}" srcOrd="3" destOrd="0" presId="urn:microsoft.com/office/officeart/2018/2/layout/IconVerticalSolidList"/>
    <dgm:cxn modelId="{6DA1CD02-1FAB-45F7-A78F-7625D28640FA}" type="presParOf" srcId="{65CDD0D4-F204-442E-90BA-6E213BD7CB56}" destId="{72DAD0DC-B968-425A-ACDA-AF6F88C2510A}" srcOrd="4" destOrd="0" presId="urn:microsoft.com/office/officeart/2018/2/layout/IconVerticalSolidList"/>
    <dgm:cxn modelId="{1A28A30E-0B10-4D4F-BA15-B6FDE00A4CFD}" type="presParOf" srcId="{72DAD0DC-B968-425A-ACDA-AF6F88C2510A}" destId="{715C2606-55CA-431D-9D53-DD77A55150C4}" srcOrd="0" destOrd="0" presId="urn:microsoft.com/office/officeart/2018/2/layout/IconVerticalSolidList"/>
    <dgm:cxn modelId="{F522E69A-5C70-4873-A44D-48A915840886}" type="presParOf" srcId="{72DAD0DC-B968-425A-ACDA-AF6F88C2510A}" destId="{CC58EEFB-DBFA-4A6F-91EA-BBC996BA0E3E}" srcOrd="1" destOrd="0" presId="urn:microsoft.com/office/officeart/2018/2/layout/IconVerticalSolidList"/>
    <dgm:cxn modelId="{C6E18732-89EE-469F-A7D4-8503F829E87D}" type="presParOf" srcId="{72DAD0DC-B968-425A-ACDA-AF6F88C2510A}" destId="{C0F59B08-E21D-4748-BA02-32BB958EF6CC}" srcOrd="2" destOrd="0" presId="urn:microsoft.com/office/officeart/2018/2/layout/IconVerticalSolidList"/>
    <dgm:cxn modelId="{F306ED7C-3F1B-4F8D-B5EA-66265BD3799D}" type="presParOf" srcId="{72DAD0DC-B968-425A-ACDA-AF6F88C2510A}" destId="{B13A12F0-610E-4DC6-89E8-99610AADBC92}" srcOrd="3" destOrd="0" presId="urn:microsoft.com/office/officeart/2018/2/layout/IconVerticalSolidList"/>
    <dgm:cxn modelId="{D4A45EF5-AEEB-4C80-A766-EE1ACE88AE40}" type="presParOf" srcId="{65CDD0D4-F204-442E-90BA-6E213BD7CB56}" destId="{35F02EB4-6F26-4496-B7B2-5014EC76E401}" srcOrd="5" destOrd="0" presId="urn:microsoft.com/office/officeart/2018/2/layout/IconVerticalSolidList"/>
    <dgm:cxn modelId="{63376513-6848-4ED7-B77A-87E45379CC8C}" type="presParOf" srcId="{65CDD0D4-F204-442E-90BA-6E213BD7CB56}" destId="{83D93D30-4EB8-4D6A-BA26-9C49B7AC35E4}" srcOrd="6" destOrd="0" presId="urn:microsoft.com/office/officeart/2018/2/layout/IconVerticalSolidList"/>
    <dgm:cxn modelId="{975AF985-8D95-44A0-9A28-95FA36E82868}" type="presParOf" srcId="{83D93D30-4EB8-4D6A-BA26-9C49B7AC35E4}" destId="{884AAF2B-F850-472D-8F57-9896A3C2416F}" srcOrd="0" destOrd="0" presId="urn:microsoft.com/office/officeart/2018/2/layout/IconVerticalSolidList"/>
    <dgm:cxn modelId="{B0851FCF-AD80-4070-A916-C964432FCE36}" type="presParOf" srcId="{83D93D30-4EB8-4D6A-BA26-9C49B7AC35E4}" destId="{9390D9F9-66EF-4529-B82A-2B545BFF41BF}" srcOrd="1" destOrd="0" presId="urn:microsoft.com/office/officeart/2018/2/layout/IconVerticalSolidList"/>
    <dgm:cxn modelId="{84D55D06-19DB-45FA-A9BC-900DA0E711E2}" type="presParOf" srcId="{83D93D30-4EB8-4D6A-BA26-9C49B7AC35E4}" destId="{9F2798F3-723A-45F3-980C-BED9CA5DF984}" srcOrd="2" destOrd="0" presId="urn:microsoft.com/office/officeart/2018/2/layout/IconVerticalSolidList"/>
    <dgm:cxn modelId="{DC7485CD-EE55-466C-ADA1-EDC522D4C51C}" type="presParOf" srcId="{83D93D30-4EB8-4D6A-BA26-9C49B7AC35E4}" destId="{675FC329-03E3-4123-87EE-11FA6C17ABE0}" srcOrd="3" destOrd="0" presId="urn:microsoft.com/office/officeart/2018/2/layout/IconVerticalSolidList"/>
    <dgm:cxn modelId="{43DE273C-56B4-424D-B122-16F0FDFC37C5}" type="presParOf" srcId="{65CDD0D4-F204-442E-90BA-6E213BD7CB56}" destId="{A60A96B7-EDBB-4371-B6EC-A7C8BC44E7BC}" srcOrd="7" destOrd="0" presId="urn:microsoft.com/office/officeart/2018/2/layout/IconVerticalSolidList"/>
    <dgm:cxn modelId="{54D0F3B7-DFC2-453C-9908-4E668B23506A}" type="presParOf" srcId="{65CDD0D4-F204-442E-90BA-6E213BD7CB56}" destId="{5A03BF8E-65F1-416A-BA05-874B5AF18938}" srcOrd="8" destOrd="0" presId="urn:microsoft.com/office/officeart/2018/2/layout/IconVerticalSolidList"/>
    <dgm:cxn modelId="{2AA064B1-A39B-4A77-9C9C-6E9CA272E3AE}" type="presParOf" srcId="{5A03BF8E-65F1-416A-BA05-874B5AF18938}" destId="{648C4223-A1DE-42BD-8481-38B1E1BA215D}" srcOrd="0" destOrd="0" presId="urn:microsoft.com/office/officeart/2018/2/layout/IconVerticalSolidList"/>
    <dgm:cxn modelId="{50175E16-3E5F-46B1-AB58-0B9F976602B3}" type="presParOf" srcId="{5A03BF8E-65F1-416A-BA05-874B5AF18938}" destId="{7093B60B-78FF-4B0E-9F37-FC7F43B6D86C}" srcOrd="1" destOrd="0" presId="urn:microsoft.com/office/officeart/2018/2/layout/IconVerticalSolidList"/>
    <dgm:cxn modelId="{97E909FD-ABA0-4D49-B7C8-9A2E1F78164B}" type="presParOf" srcId="{5A03BF8E-65F1-416A-BA05-874B5AF18938}" destId="{8E65AF95-7F3F-4C96-8100-D0F9043987F1}" srcOrd="2" destOrd="0" presId="urn:microsoft.com/office/officeart/2018/2/layout/IconVerticalSolidList"/>
    <dgm:cxn modelId="{D53BFF1B-BC59-47FC-BBCC-547F43BE46F3}" type="presParOf" srcId="{5A03BF8E-65F1-416A-BA05-874B5AF18938}" destId="{9556DD1F-AFA8-401F-AD18-D42C853F05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DA2F38-F827-409D-89B3-F1DA2588F99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0B139-215E-4BB1-ABEB-823A10602D79}">
      <dgm:prSet/>
      <dgm:spPr/>
      <dgm:t>
        <a:bodyPr/>
        <a:lstStyle/>
        <a:p>
          <a:r>
            <a:rPr lang="en-US"/>
            <a:t>&lt;hr&gt;. Horizontal Rule</a:t>
          </a:r>
        </a:p>
      </dgm:t>
    </dgm:pt>
    <dgm:pt modelId="{DF024AEF-5B22-4681-B500-C06E764F2A36}" type="parTrans" cxnId="{47227A7A-2720-4079-B6E4-73C9408F36D9}">
      <dgm:prSet/>
      <dgm:spPr/>
      <dgm:t>
        <a:bodyPr/>
        <a:lstStyle/>
        <a:p>
          <a:endParaRPr lang="en-US"/>
        </a:p>
      </dgm:t>
    </dgm:pt>
    <dgm:pt modelId="{C2CE775E-51F3-46A5-A9B3-5E02766BEC2B}" type="sibTrans" cxnId="{47227A7A-2720-4079-B6E4-73C9408F36D9}">
      <dgm:prSet/>
      <dgm:spPr/>
      <dgm:t>
        <a:bodyPr/>
        <a:lstStyle/>
        <a:p>
          <a:endParaRPr lang="en-US"/>
        </a:p>
      </dgm:t>
    </dgm:pt>
    <dgm:pt modelId="{537DBB1B-1EBE-4AE1-8691-92D554474A27}">
      <dgm:prSet/>
      <dgm:spPr/>
      <dgm:t>
        <a:bodyPr/>
        <a:lstStyle/>
        <a:p>
          <a:r>
            <a:rPr lang="en-US"/>
            <a:t>&lt;br&gt;. Break</a:t>
          </a:r>
        </a:p>
      </dgm:t>
    </dgm:pt>
    <dgm:pt modelId="{2697C8BA-05D5-4A12-B7D4-1355A991C583}" type="parTrans" cxnId="{5BA8C03E-AF44-44FA-ABE9-6DA7FB1A8D4E}">
      <dgm:prSet/>
      <dgm:spPr/>
      <dgm:t>
        <a:bodyPr/>
        <a:lstStyle/>
        <a:p>
          <a:endParaRPr lang="en-US"/>
        </a:p>
      </dgm:t>
    </dgm:pt>
    <dgm:pt modelId="{B246E03C-682F-4D20-B10E-43ABD9BA2917}" type="sibTrans" cxnId="{5BA8C03E-AF44-44FA-ABE9-6DA7FB1A8D4E}">
      <dgm:prSet/>
      <dgm:spPr/>
      <dgm:t>
        <a:bodyPr/>
        <a:lstStyle/>
        <a:p>
          <a:endParaRPr lang="en-US"/>
        </a:p>
      </dgm:t>
    </dgm:pt>
    <dgm:pt modelId="{3AD51504-F5A9-234F-985F-C87322CCF9A6}" type="pres">
      <dgm:prSet presAssocID="{FFDA2F38-F827-409D-89B3-F1DA2588F993}" presName="linear" presStyleCnt="0">
        <dgm:presLayoutVars>
          <dgm:animLvl val="lvl"/>
          <dgm:resizeHandles val="exact"/>
        </dgm:presLayoutVars>
      </dgm:prSet>
      <dgm:spPr/>
    </dgm:pt>
    <dgm:pt modelId="{22EE3AF5-4AC8-2144-83A2-C4E2A93B51A4}" type="pres">
      <dgm:prSet presAssocID="{A550B139-215E-4BB1-ABEB-823A10602D79}" presName="parentText" presStyleLbl="node1" presStyleIdx="0" presStyleCnt="2">
        <dgm:presLayoutVars>
          <dgm:chMax val="0"/>
          <dgm:bulletEnabled val="1"/>
        </dgm:presLayoutVars>
      </dgm:prSet>
      <dgm:spPr/>
    </dgm:pt>
    <dgm:pt modelId="{1C5A2598-FDAF-1646-A986-7680986CB52B}" type="pres">
      <dgm:prSet presAssocID="{C2CE775E-51F3-46A5-A9B3-5E02766BEC2B}" presName="spacer" presStyleCnt="0"/>
      <dgm:spPr/>
    </dgm:pt>
    <dgm:pt modelId="{EC438AFA-A84F-8249-B3F0-6427BF44A851}" type="pres">
      <dgm:prSet presAssocID="{537DBB1B-1EBE-4AE1-8691-92D554474A27}" presName="parentText" presStyleLbl="node1" presStyleIdx="1" presStyleCnt="2">
        <dgm:presLayoutVars>
          <dgm:chMax val="0"/>
          <dgm:bulletEnabled val="1"/>
        </dgm:presLayoutVars>
      </dgm:prSet>
      <dgm:spPr/>
    </dgm:pt>
  </dgm:ptLst>
  <dgm:cxnLst>
    <dgm:cxn modelId="{72214F3D-C2D3-5248-99DF-1DEA5748B187}" type="presOf" srcId="{A550B139-215E-4BB1-ABEB-823A10602D79}" destId="{22EE3AF5-4AC8-2144-83A2-C4E2A93B51A4}" srcOrd="0" destOrd="0" presId="urn:microsoft.com/office/officeart/2005/8/layout/vList2"/>
    <dgm:cxn modelId="{5BA8C03E-AF44-44FA-ABE9-6DA7FB1A8D4E}" srcId="{FFDA2F38-F827-409D-89B3-F1DA2588F993}" destId="{537DBB1B-1EBE-4AE1-8691-92D554474A27}" srcOrd="1" destOrd="0" parTransId="{2697C8BA-05D5-4A12-B7D4-1355A991C583}" sibTransId="{B246E03C-682F-4D20-B10E-43ABD9BA2917}"/>
    <dgm:cxn modelId="{47227A7A-2720-4079-B6E4-73C9408F36D9}" srcId="{FFDA2F38-F827-409D-89B3-F1DA2588F993}" destId="{A550B139-215E-4BB1-ABEB-823A10602D79}" srcOrd="0" destOrd="0" parTransId="{DF024AEF-5B22-4681-B500-C06E764F2A36}" sibTransId="{C2CE775E-51F3-46A5-A9B3-5E02766BEC2B}"/>
    <dgm:cxn modelId="{B1C6729C-19EA-9841-BF49-B11A6A4F0F7B}" type="presOf" srcId="{FFDA2F38-F827-409D-89B3-F1DA2588F993}" destId="{3AD51504-F5A9-234F-985F-C87322CCF9A6}" srcOrd="0" destOrd="0" presId="urn:microsoft.com/office/officeart/2005/8/layout/vList2"/>
    <dgm:cxn modelId="{27F769ED-C152-144A-B98F-1D501D1B38C0}" type="presOf" srcId="{537DBB1B-1EBE-4AE1-8691-92D554474A27}" destId="{EC438AFA-A84F-8249-B3F0-6427BF44A851}" srcOrd="0" destOrd="0" presId="urn:microsoft.com/office/officeart/2005/8/layout/vList2"/>
    <dgm:cxn modelId="{35191371-44FA-7240-892E-3AF6D6DA2D96}" type="presParOf" srcId="{3AD51504-F5A9-234F-985F-C87322CCF9A6}" destId="{22EE3AF5-4AC8-2144-83A2-C4E2A93B51A4}" srcOrd="0" destOrd="0" presId="urn:microsoft.com/office/officeart/2005/8/layout/vList2"/>
    <dgm:cxn modelId="{C22DDB7A-6FE7-FF47-A2A4-A76986B1060D}" type="presParOf" srcId="{3AD51504-F5A9-234F-985F-C87322CCF9A6}" destId="{1C5A2598-FDAF-1646-A986-7680986CB52B}" srcOrd="1" destOrd="0" presId="urn:microsoft.com/office/officeart/2005/8/layout/vList2"/>
    <dgm:cxn modelId="{F50A71B0-FFC7-424D-BF0E-CBE1E53A241E}" type="presParOf" srcId="{3AD51504-F5A9-234F-985F-C87322CCF9A6}" destId="{EC438AFA-A84F-8249-B3F0-6427BF44A8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558BE6-F3B3-4365-849E-87091169E7C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3AB958-C49F-4DB5-AF3B-64B26F36A652}">
      <dgm:prSet/>
      <dgm:spPr/>
      <dgm:t>
        <a:bodyPr/>
        <a:lstStyle/>
        <a:p>
          <a:r>
            <a:rPr lang="en-US"/>
            <a:t>CSS is short for Cascading Style Sheets. It’s code that we use to:</a:t>
          </a:r>
        </a:p>
      </dgm:t>
    </dgm:pt>
    <dgm:pt modelId="{85E37712-07DF-49A6-982A-5488F28DFFE5}" type="parTrans" cxnId="{CB4F2DE7-9A0F-44AE-8D9A-C3169CDBCBD2}">
      <dgm:prSet/>
      <dgm:spPr/>
      <dgm:t>
        <a:bodyPr/>
        <a:lstStyle/>
        <a:p>
          <a:endParaRPr lang="en-US"/>
        </a:p>
      </dgm:t>
    </dgm:pt>
    <dgm:pt modelId="{F9E3FAD1-AD32-4727-9950-1DD9E35CB6F6}" type="sibTrans" cxnId="{CB4F2DE7-9A0F-44AE-8D9A-C3169CDBCBD2}">
      <dgm:prSet/>
      <dgm:spPr/>
      <dgm:t>
        <a:bodyPr/>
        <a:lstStyle/>
        <a:p>
          <a:endParaRPr lang="en-US"/>
        </a:p>
      </dgm:t>
    </dgm:pt>
    <dgm:pt modelId="{42C287AB-4001-472F-88FA-233EA4A67597}">
      <dgm:prSet/>
      <dgm:spPr/>
      <dgm:t>
        <a:bodyPr/>
        <a:lstStyle/>
        <a:p>
          <a:r>
            <a:rPr lang="en-US"/>
            <a:t>describe how HTML elements are to be laid out on a web page.</a:t>
          </a:r>
        </a:p>
      </dgm:t>
    </dgm:pt>
    <dgm:pt modelId="{76B07577-190F-4827-8B9F-4CA00D1D3DED}" type="parTrans" cxnId="{AFA970EB-19BC-4DF3-8A2C-6767FD3DD39B}">
      <dgm:prSet/>
      <dgm:spPr/>
      <dgm:t>
        <a:bodyPr/>
        <a:lstStyle/>
        <a:p>
          <a:endParaRPr lang="en-US"/>
        </a:p>
      </dgm:t>
    </dgm:pt>
    <dgm:pt modelId="{7F24917A-A137-49D6-80F3-F2CADA333F67}" type="sibTrans" cxnId="{AFA970EB-19BC-4DF3-8A2C-6767FD3DD39B}">
      <dgm:prSet/>
      <dgm:spPr/>
      <dgm:t>
        <a:bodyPr/>
        <a:lstStyle/>
        <a:p>
          <a:endParaRPr lang="en-US"/>
        </a:p>
      </dgm:t>
    </dgm:pt>
    <dgm:pt modelId="{352F5F0D-A45B-43B8-9168-B72272E7A73F}">
      <dgm:prSet/>
      <dgm:spPr/>
      <dgm:t>
        <a:bodyPr/>
        <a:lstStyle/>
        <a:p>
          <a:r>
            <a:rPr lang="en-US"/>
            <a:t>style HTML elements including colors, sizes, and fonts.</a:t>
          </a:r>
        </a:p>
      </dgm:t>
    </dgm:pt>
    <dgm:pt modelId="{D8F7747C-44C5-4691-A1D3-9ABC0DF87915}" type="parTrans" cxnId="{65EDA39C-01B2-4E00-8D06-9275CA4C6708}">
      <dgm:prSet/>
      <dgm:spPr/>
      <dgm:t>
        <a:bodyPr/>
        <a:lstStyle/>
        <a:p>
          <a:endParaRPr lang="en-US"/>
        </a:p>
      </dgm:t>
    </dgm:pt>
    <dgm:pt modelId="{CB1EDBB0-6A64-4957-A81C-D1D85FBE23AC}" type="sibTrans" cxnId="{65EDA39C-01B2-4E00-8D06-9275CA4C6708}">
      <dgm:prSet/>
      <dgm:spPr/>
      <dgm:t>
        <a:bodyPr/>
        <a:lstStyle/>
        <a:p>
          <a:endParaRPr lang="en-US"/>
        </a:p>
      </dgm:t>
    </dgm:pt>
    <dgm:pt modelId="{405124EE-2F52-4906-9DA8-72ECB4BDBA58}" type="pres">
      <dgm:prSet presAssocID="{55558BE6-F3B3-4365-849E-87091169E7CD}" presName="root" presStyleCnt="0">
        <dgm:presLayoutVars>
          <dgm:dir/>
          <dgm:resizeHandles val="exact"/>
        </dgm:presLayoutVars>
      </dgm:prSet>
      <dgm:spPr/>
    </dgm:pt>
    <dgm:pt modelId="{70FF21F0-BA19-409B-B416-9A3990D10821}" type="pres">
      <dgm:prSet presAssocID="{203AB958-C49F-4DB5-AF3B-64B26F36A652}" presName="compNode" presStyleCnt="0"/>
      <dgm:spPr/>
    </dgm:pt>
    <dgm:pt modelId="{57C0EC56-864D-4CDB-B328-2E6AD5AFFA16}" type="pres">
      <dgm:prSet presAssocID="{203AB958-C49F-4DB5-AF3B-64B26F36A652}" presName="bgRect" presStyleLbl="bgShp" presStyleIdx="0" presStyleCnt="3"/>
      <dgm:spPr/>
    </dgm:pt>
    <dgm:pt modelId="{E24BD099-8A26-4281-91EB-14AD8AE19E32}" type="pres">
      <dgm:prSet presAssocID="{203AB958-C49F-4DB5-AF3B-64B26F36A6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71C2E0D9-45F8-4D68-8AC2-CA5C725066C4}" type="pres">
      <dgm:prSet presAssocID="{203AB958-C49F-4DB5-AF3B-64B26F36A652}" presName="spaceRect" presStyleCnt="0"/>
      <dgm:spPr/>
    </dgm:pt>
    <dgm:pt modelId="{87B2B43A-AA41-4538-91F2-4B8F9D60AD1B}" type="pres">
      <dgm:prSet presAssocID="{203AB958-C49F-4DB5-AF3B-64B26F36A652}" presName="parTx" presStyleLbl="revTx" presStyleIdx="0" presStyleCnt="3">
        <dgm:presLayoutVars>
          <dgm:chMax val="0"/>
          <dgm:chPref val="0"/>
        </dgm:presLayoutVars>
      </dgm:prSet>
      <dgm:spPr/>
    </dgm:pt>
    <dgm:pt modelId="{C520F07C-16B0-4724-A1F9-7A8BBB4D4ED5}" type="pres">
      <dgm:prSet presAssocID="{F9E3FAD1-AD32-4727-9950-1DD9E35CB6F6}" presName="sibTrans" presStyleCnt="0"/>
      <dgm:spPr/>
    </dgm:pt>
    <dgm:pt modelId="{BEF2EF83-4DFE-4B69-891D-36B93766CAC4}" type="pres">
      <dgm:prSet presAssocID="{42C287AB-4001-472F-88FA-233EA4A67597}" presName="compNode" presStyleCnt="0"/>
      <dgm:spPr/>
    </dgm:pt>
    <dgm:pt modelId="{F52E8518-30FF-4FE3-98B1-A589F675A01F}" type="pres">
      <dgm:prSet presAssocID="{42C287AB-4001-472F-88FA-233EA4A67597}" presName="bgRect" presStyleLbl="bgShp" presStyleIdx="1" presStyleCnt="3"/>
      <dgm:spPr/>
    </dgm:pt>
    <dgm:pt modelId="{4F8B24A6-E24B-4871-AE3B-1F0EDEEFE03B}" type="pres">
      <dgm:prSet presAssocID="{42C287AB-4001-472F-88FA-233EA4A675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1FE91CB-CEBF-4DCE-960D-1B4DB53F28A1}" type="pres">
      <dgm:prSet presAssocID="{42C287AB-4001-472F-88FA-233EA4A67597}" presName="spaceRect" presStyleCnt="0"/>
      <dgm:spPr/>
    </dgm:pt>
    <dgm:pt modelId="{112B93A1-C50F-4DC9-B13D-A7AB3FE4651C}" type="pres">
      <dgm:prSet presAssocID="{42C287AB-4001-472F-88FA-233EA4A67597}" presName="parTx" presStyleLbl="revTx" presStyleIdx="1" presStyleCnt="3">
        <dgm:presLayoutVars>
          <dgm:chMax val="0"/>
          <dgm:chPref val="0"/>
        </dgm:presLayoutVars>
      </dgm:prSet>
      <dgm:spPr/>
    </dgm:pt>
    <dgm:pt modelId="{217A3FCD-B351-4D18-9E77-42CF9E5A40FB}" type="pres">
      <dgm:prSet presAssocID="{7F24917A-A137-49D6-80F3-F2CADA333F67}" presName="sibTrans" presStyleCnt="0"/>
      <dgm:spPr/>
    </dgm:pt>
    <dgm:pt modelId="{42BCB60B-620B-4D05-8BB1-159B18454D50}" type="pres">
      <dgm:prSet presAssocID="{352F5F0D-A45B-43B8-9168-B72272E7A73F}" presName="compNode" presStyleCnt="0"/>
      <dgm:spPr/>
    </dgm:pt>
    <dgm:pt modelId="{DBF6E9ED-5ED6-41BA-A611-FE58EB8F1D7C}" type="pres">
      <dgm:prSet presAssocID="{352F5F0D-A45B-43B8-9168-B72272E7A73F}" presName="bgRect" presStyleLbl="bgShp" presStyleIdx="2" presStyleCnt="3"/>
      <dgm:spPr/>
    </dgm:pt>
    <dgm:pt modelId="{80898CA9-8C5F-441C-BD40-304C1444AF6A}" type="pres">
      <dgm:prSet presAssocID="{352F5F0D-A45B-43B8-9168-B72272E7A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362B1928-D9F3-47FC-80B7-D19EFF70FE28}" type="pres">
      <dgm:prSet presAssocID="{352F5F0D-A45B-43B8-9168-B72272E7A73F}" presName="spaceRect" presStyleCnt="0"/>
      <dgm:spPr/>
    </dgm:pt>
    <dgm:pt modelId="{70CAAC54-24D6-4D38-BE36-C579EF7004E7}" type="pres">
      <dgm:prSet presAssocID="{352F5F0D-A45B-43B8-9168-B72272E7A73F}" presName="parTx" presStyleLbl="revTx" presStyleIdx="2" presStyleCnt="3">
        <dgm:presLayoutVars>
          <dgm:chMax val="0"/>
          <dgm:chPref val="0"/>
        </dgm:presLayoutVars>
      </dgm:prSet>
      <dgm:spPr/>
    </dgm:pt>
  </dgm:ptLst>
  <dgm:cxnLst>
    <dgm:cxn modelId="{EC96E55F-4C5F-47EE-8680-56168E748520}" type="presOf" srcId="{55558BE6-F3B3-4365-849E-87091169E7CD}" destId="{405124EE-2F52-4906-9DA8-72ECB4BDBA58}" srcOrd="0" destOrd="0" presId="urn:microsoft.com/office/officeart/2018/2/layout/IconVerticalSolidList"/>
    <dgm:cxn modelId="{65EDA39C-01B2-4E00-8D06-9275CA4C6708}" srcId="{55558BE6-F3B3-4365-849E-87091169E7CD}" destId="{352F5F0D-A45B-43B8-9168-B72272E7A73F}" srcOrd="2" destOrd="0" parTransId="{D8F7747C-44C5-4691-A1D3-9ABC0DF87915}" sibTransId="{CB1EDBB0-6A64-4957-A81C-D1D85FBE23AC}"/>
    <dgm:cxn modelId="{CB4F2DE7-9A0F-44AE-8D9A-C3169CDBCBD2}" srcId="{55558BE6-F3B3-4365-849E-87091169E7CD}" destId="{203AB958-C49F-4DB5-AF3B-64B26F36A652}" srcOrd="0" destOrd="0" parTransId="{85E37712-07DF-49A6-982A-5488F28DFFE5}" sibTransId="{F9E3FAD1-AD32-4727-9950-1DD9E35CB6F6}"/>
    <dgm:cxn modelId="{AFA970EB-19BC-4DF3-8A2C-6767FD3DD39B}" srcId="{55558BE6-F3B3-4365-849E-87091169E7CD}" destId="{42C287AB-4001-472F-88FA-233EA4A67597}" srcOrd="1" destOrd="0" parTransId="{76B07577-190F-4827-8B9F-4CA00D1D3DED}" sibTransId="{7F24917A-A137-49D6-80F3-F2CADA333F67}"/>
    <dgm:cxn modelId="{59E480EF-0CD0-4108-AE9C-4C7A8C035016}" type="presOf" srcId="{42C287AB-4001-472F-88FA-233EA4A67597}" destId="{112B93A1-C50F-4DC9-B13D-A7AB3FE4651C}" srcOrd="0" destOrd="0" presId="urn:microsoft.com/office/officeart/2018/2/layout/IconVerticalSolidList"/>
    <dgm:cxn modelId="{CC42E8F2-7F3C-4FB0-B842-0C88FDEAA812}" type="presOf" srcId="{203AB958-C49F-4DB5-AF3B-64B26F36A652}" destId="{87B2B43A-AA41-4538-91F2-4B8F9D60AD1B}" srcOrd="0" destOrd="0" presId="urn:microsoft.com/office/officeart/2018/2/layout/IconVerticalSolidList"/>
    <dgm:cxn modelId="{74815EFB-F56E-47A6-8A1D-3A77232244B8}" type="presOf" srcId="{352F5F0D-A45B-43B8-9168-B72272E7A73F}" destId="{70CAAC54-24D6-4D38-BE36-C579EF7004E7}" srcOrd="0" destOrd="0" presId="urn:microsoft.com/office/officeart/2018/2/layout/IconVerticalSolidList"/>
    <dgm:cxn modelId="{57150677-D15E-4CA0-B1E3-58E0926908DA}" type="presParOf" srcId="{405124EE-2F52-4906-9DA8-72ECB4BDBA58}" destId="{70FF21F0-BA19-409B-B416-9A3990D10821}" srcOrd="0" destOrd="0" presId="urn:microsoft.com/office/officeart/2018/2/layout/IconVerticalSolidList"/>
    <dgm:cxn modelId="{290F9B7B-5A45-4172-ABF3-7ED34A4C11D2}" type="presParOf" srcId="{70FF21F0-BA19-409B-B416-9A3990D10821}" destId="{57C0EC56-864D-4CDB-B328-2E6AD5AFFA16}" srcOrd="0" destOrd="0" presId="urn:microsoft.com/office/officeart/2018/2/layout/IconVerticalSolidList"/>
    <dgm:cxn modelId="{52192527-F1AD-48C3-A24A-1023B4F0A072}" type="presParOf" srcId="{70FF21F0-BA19-409B-B416-9A3990D10821}" destId="{E24BD099-8A26-4281-91EB-14AD8AE19E32}" srcOrd="1" destOrd="0" presId="urn:microsoft.com/office/officeart/2018/2/layout/IconVerticalSolidList"/>
    <dgm:cxn modelId="{9C171C25-63A8-45A1-9C07-1230EEC5D630}" type="presParOf" srcId="{70FF21F0-BA19-409B-B416-9A3990D10821}" destId="{71C2E0D9-45F8-4D68-8AC2-CA5C725066C4}" srcOrd="2" destOrd="0" presId="urn:microsoft.com/office/officeart/2018/2/layout/IconVerticalSolidList"/>
    <dgm:cxn modelId="{C0DF7569-CB8D-4ECF-BB87-B00B00060537}" type="presParOf" srcId="{70FF21F0-BA19-409B-B416-9A3990D10821}" destId="{87B2B43A-AA41-4538-91F2-4B8F9D60AD1B}" srcOrd="3" destOrd="0" presId="urn:microsoft.com/office/officeart/2018/2/layout/IconVerticalSolidList"/>
    <dgm:cxn modelId="{221D9319-C7A7-4A70-832E-7D9C2CC546D7}" type="presParOf" srcId="{405124EE-2F52-4906-9DA8-72ECB4BDBA58}" destId="{C520F07C-16B0-4724-A1F9-7A8BBB4D4ED5}" srcOrd="1" destOrd="0" presId="urn:microsoft.com/office/officeart/2018/2/layout/IconVerticalSolidList"/>
    <dgm:cxn modelId="{1701999D-7C2D-47D1-90FA-26A1EDAE48BF}" type="presParOf" srcId="{405124EE-2F52-4906-9DA8-72ECB4BDBA58}" destId="{BEF2EF83-4DFE-4B69-891D-36B93766CAC4}" srcOrd="2" destOrd="0" presId="urn:microsoft.com/office/officeart/2018/2/layout/IconVerticalSolidList"/>
    <dgm:cxn modelId="{BF32FB69-85EE-4C9F-8A1D-279E2BA48DC1}" type="presParOf" srcId="{BEF2EF83-4DFE-4B69-891D-36B93766CAC4}" destId="{F52E8518-30FF-4FE3-98B1-A589F675A01F}" srcOrd="0" destOrd="0" presId="urn:microsoft.com/office/officeart/2018/2/layout/IconVerticalSolidList"/>
    <dgm:cxn modelId="{12C649EA-E626-4AD7-B7F7-E3EFB615E864}" type="presParOf" srcId="{BEF2EF83-4DFE-4B69-891D-36B93766CAC4}" destId="{4F8B24A6-E24B-4871-AE3B-1F0EDEEFE03B}" srcOrd="1" destOrd="0" presId="urn:microsoft.com/office/officeart/2018/2/layout/IconVerticalSolidList"/>
    <dgm:cxn modelId="{BBB6722B-E9FB-4C4F-BBAE-193B20BF22D9}" type="presParOf" srcId="{BEF2EF83-4DFE-4B69-891D-36B93766CAC4}" destId="{21FE91CB-CEBF-4DCE-960D-1B4DB53F28A1}" srcOrd="2" destOrd="0" presId="urn:microsoft.com/office/officeart/2018/2/layout/IconVerticalSolidList"/>
    <dgm:cxn modelId="{B7979563-7FAF-4F4A-8195-DA584C3C4849}" type="presParOf" srcId="{BEF2EF83-4DFE-4B69-891D-36B93766CAC4}" destId="{112B93A1-C50F-4DC9-B13D-A7AB3FE4651C}" srcOrd="3" destOrd="0" presId="urn:microsoft.com/office/officeart/2018/2/layout/IconVerticalSolidList"/>
    <dgm:cxn modelId="{39BD066D-5B24-42C9-8436-94C09B2A131C}" type="presParOf" srcId="{405124EE-2F52-4906-9DA8-72ECB4BDBA58}" destId="{217A3FCD-B351-4D18-9E77-42CF9E5A40FB}" srcOrd="3" destOrd="0" presId="urn:microsoft.com/office/officeart/2018/2/layout/IconVerticalSolidList"/>
    <dgm:cxn modelId="{95D77E38-778A-4FEB-B1E4-D37DDA1EF5BE}" type="presParOf" srcId="{405124EE-2F52-4906-9DA8-72ECB4BDBA58}" destId="{42BCB60B-620B-4D05-8BB1-159B18454D50}" srcOrd="4" destOrd="0" presId="urn:microsoft.com/office/officeart/2018/2/layout/IconVerticalSolidList"/>
    <dgm:cxn modelId="{3F1923E8-1594-4856-9BE2-33260A199351}" type="presParOf" srcId="{42BCB60B-620B-4D05-8BB1-159B18454D50}" destId="{DBF6E9ED-5ED6-41BA-A611-FE58EB8F1D7C}" srcOrd="0" destOrd="0" presId="urn:microsoft.com/office/officeart/2018/2/layout/IconVerticalSolidList"/>
    <dgm:cxn modelId="{29BF2CD9-2B2A-4E56-BDFC-862DC7DAA9F4}" type="presParOf" srcId="{42BCB60B-620B-4D05-8BB1-159B18454D50}" destId="{80898CA9-8C5F-441C-BD40-304C1444AF6A}" srcOrd="1" destOrd="0" presId="urn:microsoft.com/office/officeart/2018/2/layout/IconVerticalSolidList"/>
    <dgm:cxn modelId="{1D7B5146-2E5E-4D98-A390-06F1C66A4DF8}" type="presParOf" srcId="{42BCB60B-620B-4D05-8BB1-159B18454D50}" destId="{362B1928-D9F3-47FC-80B7-D19EFF70FE28}" srcOrd="2" destOrd="0" presId="urn:microsoft.com/office/officeart/2018/2/layout/IconVerticalSolidList"/>
    <dgm:cxn modelId="{A619D3CC-21FF-49B6-95CA-5775D0165AB5}" type="presParOf" srcId="{42BCB60B-620B-4D05-8BB1-159B18454D50}" destId="{70CAAC54-24D6-4D38-BE36-C579EF7004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92E5F5-8ED4-4030-8B4D-A7AF6D87270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B6752A7-64B4-4459-999F-95DB73FECC4B}">
      <dgm:prSet/>
      <dgm:spPr/>
      <dgm:t>
        <a:bodyPr/>
        <a:lstStyle/>
        <a:p>
          <a:r>
            <a:rPr lang="en-US"/>
            <a:t>very web page that you see on the Internet that has any kind of color or style has that code written using CSS. Font type, size, background color, shadows - these are all created with CSS.</a:t>
          </a:r>
        </a:p>
      </dgm:t>
    </dgm:pt>
    <dgm:pt modelId="{66B36865-32C8-438B-956E-5282FF65C8CF}" type="parTrans" cxnId="{127BAAB7-FE66-4D45-8148-5CFAB7F2544C}">
      <dgm:prSet/>
      <dgm:spPr/>
      <dgm:t>
        <a:bodyPr/>
        <a:lstStyle/>
        <a:p>
          <a:endParaRPr lang="en-US"/>
        </a:p>
      </dgm:t>
    </dgm:pt>
    <dgm:pt modelId="{972212EB-05BE-4229-844A-69ADBBE5368E}" type="sibTrans" cxnId="{127BAAB7-FE66-4D45-8148-5CFAB7F2544C}">
      <dgm:prSet/>
      <dgm:spPr/>
      <dgm:t>
        <a:bodyPr/>
        <a:lstStyle/>
        <a:p>
          <a:endParaRPr lang="en-US"/>
        </a:p>
      </dgm:t>
    </dgm:pt>
    <dgm:pt modelId="{60BABCF5-22AE-461C-934F-114EBFB154F1}">
      <dgm:prSet/>
      <dgm:spPr/>
      <dgm:t>
        <a:bodyPr/>
        <a:lstStyle/>
        <a:p>
          <a:r>
            <a:rPr lang="en-US"/>
            <a:t>If we think of our web page as a human body, CSS is the skin and clothing that we add to our HTML content (which is the skeleton).</a:t>
          </a:r>
        </a:p>
      </dgm:t>
    </dgm:pt>
    <dgm:pt modelId="{DDA8093A-4441-410A-9A4E-8FDF2B5C305F}" type="parTrans" cxnId="{41F6EC6B-8A9C-4150-9A7E-8216754A0ECF}">
      <dgm:prSet/>
      <dgm:spPr/>
      <dgm:t>
        <a:bodyPr/>
        <a:lstStyle/>
        <a:p>
          <a:endParaRPr lang="en-US"/>
        </a:p>
      </dgm:t>
    </dgm:pt>
    <dgm:pt modelId="{E2B301C2-DE6F-4F85-B0C1-C830F2354084}" type="sibTrans" cxnId="{41F6EC6B-8A9C-4150-9A7E-8216754A0ECF}">
      <dgm:prSet/>
      <dgm:spPr/>
      <dgm:t>
        <a:bodyPr/>
        <a:lstStyle/>
        <a:p>
          <a:endParaRPr lang="en-US"/>
        </a:p>
      </dgm:t>
    </dgm:pt>
    <dgm:pt modelId="{42E81071-B0EE-FC4F-9B57-D2858FBABFA3}" type="pres">
      <dgm:prSet presAssocID="{3392E5F5-8ED4-4030-8B4D-A7AF6D87270C}" presName="linear" presStyleCnt="0">
        <dgm:presLayoutVars>
          <dgm:animLvl val="lvl"/>
          <dgm:resizeHandles val="exact"/>
        </dgm:presLayoutVars>
      </dgm:prSet>
      <dgm:spPr/>
    </dgm:pt>
    <dgm:pt modelId="{73D50A8E-32F8-4F49-850F-14BCC98083DB}" type="pres">
      <dgm:prSet presAssocID="{CB6752A7-64B4-4459-999F-95DB73FECC4B}" presName="parentText" presStyleLbl="node1" presStyleIdx="0" presStyleCnt="2">
        <dgm:presLayoutVars>
          <dgm:chMax val="0"/>
          <dgm:bulletEnabled val="1"/>
        </dgm:presLayoutVars>
      </dgm:prSet>
      <dgm:spPr/>
    </dgm:pt>
    <dgm:pt modelId="{B79FE05E-4153-1548-980D-56651F3E8B94}" type="pres">
      <dgm:prSet presAssocID="{972212EB-05BE-4229-844A-69ADBBE5368E}" presName="spacer" presStyleCnt="0"/>
      <dgm:spPr/>
    </dgm:pt>
    <dgm:pt modelId="{5163FC8D-325D-A142-BB5D-56020149530D}" type="pres">
      <dgm:prSet presAssocID="{60BABCF5-22AE-461C-934F-114EBFB154F1}" presName="parentText" presStyleLbl="node1" presStyleIdx="1" presStyleCnt="2">
        <dgm:presLayoutVars>
          <dgm:chMax val="0"/>
          <dgm:bulletEnabled val="1"/>
        </dgm:presLayoutVars>
      </dgm:prSet>
      <dgm:spPr/>
    </dgm:pt>
  </dgm:ptLst>
  <dgm:cxnLst>
    <dgm:cxn modelId="{4E2DF505-233B-F54C-B386-2B9EFA3FFC2C}" type="presOf" srcId="{3392E5F5-8ED4-4030-8B4D-A7AF6D87270C}" destId="{42E81071-B0EE-FC4F-9B57-D2858FBABFA3}" srcOrd="0" destOrd="0" presId="urn:microsoft.com/office/officeart/2005/8/layout/vList2"/>
    <dgm:cxn modelId="{41F6EC6B-8A9C-4150-9A7E-8216754A0ECF}" srcId="{3392E5F5-8ED4-4030-8B4D-A7AF6D87270C}" destId="{60BABCF5-22AE-461C-934F-114EBFB154F1}" srcOrd="1" destOrd="0" parTransId="{DDA8093A-4441-410A-9A4E-8FDF2B5C305F}" sibTransId="{E2B301C2-DE6F-4F85-B0C1-C830F2354084}"/>
    <dgm:cxn modelId="{127BAAB7-FE66-4D45-8148-5CFAB7F2544C}" srcId="{3392E5F5-8ED4-4030-8B4D-A7AF6D87270C}" destId="{CB6752A7-64B4-4459-999F-95DB73FECC4B}" srcOrd="0" destOrd="0" parTransId="{66B36865-32C8-438B-956E-5282FF65C8CF}" sibTransId="{972212EB-05BE-4229-844A-69ADBBE5368E}"/>
    <dgm:cxn modelId="{C08199E8-DA52-F146-896D-7ACCB0178164}" type="presOf" srcId="{60BABCF5-22AE-461C-934F-114EBFB154F1}" destId="{5163FC8D-325D-A142-BB5D-56020149530D}" srcOrd="0" destOrd="0" presId="urn:microsoft.com/office/officeart/2005/8/layout/vList2"/>
    <dgm:cxn modelId="{6546A7F7-2E66-1740-A74E-0129BB2BDB25}" type="presOf" srcId="{CB6752A7-64B4-4459-999F-95DB73FECC4B}" destId="{73D50A8E-32F8-4F49-850F-14BCC98083DB}" srcOrd="0" destOrd="0" presId="urn:microsoft.com/office/officeart/2005/8/layout/vList2"/>
    <dgm:cxn modelId="{5CC1A572-3058-A14E-9922-E8A21A26DFDF}" type="presParOf" srcId="{42E81071-B0EE-FC4F-9B57-D2858FBABFA3}" destId="{73D50A8E-32F8-4F49-850F-14BCC98083DB}" srcOrd="0" destOrd="0" presId="urn:microsoft.com/office/officeart/2005/8/layout/vList2"/>
    <dgm:cxn modelId="{8BBFE0E1-4DB5-C940-9634-8AAC7ACD464C}" type="presParOf" srcId="{42E81071-B0EE-FC4F-9B57-D2858FBABFA3}" destId="{B79FE05E-4153-1548-980D-56651F3E8B94}" srcOrd="1" destOrd="0" presId="urn:microsoft.com/office/officeart/2005/8/layout/vList2"/>
    <dgm:cxn modelId="{D9C58B09-54FD-7E49-99F2-C9B78E608925}" type="presParOf" srcId="{42E81071-B0EE-FC4F-9B57-D2858FBABFA3}" destId="{5163FC8D-325D-A142-BB5D-5602014953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BF33D3-6720-4C0F-9D69-DE28707F0DD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D5CA143-B1B7-4528-87D8-1EBB07BCF79F}">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Selectors</a:t>
          </a:r>
          <a:endParaRPr lang="en-US" dirty="0">
            <a:solidFill>
              <a:schemeClr val="bg1"/>
            </a:solidFill>
          </a:endParaRPr>
        </a:p>
      </dgm:t>
    </dgm:pt>
    <dgm:pt modelId="{0821B641-E6FA-4BD0-BF54-CE7870497857}" type="parTrans" cxnId="{7DFA8E1B-A325-40A7-A2EA-5C1AB6076B17}">
      <dgm:prSet/>
      <dgm:spPr/>
      <dgm:t>
        <a:bodyPr/>
        <a:lstStyle/>
        <a:p>
          <a:endParaRPr lang="en-US"/>
        </a:p>
      </dgm:t>
    </dgm:pt>
    <dgm:pt modelId="{4A3C732B-A377-4849-BBA1-A90C1E515171}" type="sibTrans" cxnId="{7DFA8E1B-A325-40A7-A2EA-5C1AB6076B17}">
      <dgm:prSet/>
      <dgm:spPr/>
      <dgm:t>
        <a:bodyPr/>
        <a:lstStyle/>
        <a:p>
          <a:endParaRPr lang="en-US"/>
        </a:p>
      </dgm:t>
    </dgm:pt>
    <dgm:pt modelId="{BCAAF522-BC9B-418E-9151-AE1314313E44}">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Element Name</a:t>
          </a:r>
          <a:endParaRPr lang="en-US">
            <a:solidFill>
              <a:schemeClr val="bg1"/>
            </a:solidFill>
          </a:endParaRPr>
        </a:p>
      </dgm:t>
    </dgm:pt>
    <dgm:pt modelId="{F2BE849F-0D1F-41D4-880B-DE6099B4435D}" type="parTrans" cxnId="{79571108-3EAC-4F44-A5F6-EEAB7CF88896}">
      <dgm:prSet/>
      <dgm:spPr/>
      <dgm:t>
        <a:bodyPr/>
        <a:lstStyle/>
        <a:p>
          <a:endParaRPr lang="en-US"/>
        </a:p>
      </dgm:t>
    </dgm:pt>
    <dgm:pt modelId="{3B60B6F7-18F7-4463-9C8F-1DF57E6CC262}" type="sibTrans" cxnId="{79571108-3EAC-4F44-A5F6-EEAB7CF88896}">
      <dgm:prSet/>
      <dgm:spPr/>
      <dgm:t>
        <a:bodyPr/>
        <a:lstStyle/>
        <a:p>
          <a:endParaRPr lang="en-US"/>
        </a:p>
      </dgm:t>
    </dgm:pt>
    <dgm:pt modelId="{C3A09EA1-BF3B-42A3-80C1-C6F649BA2FED}">
      <dgm:prSet/>
      <dgm:spPr/>
      <dgm:t>
        <a:bodyPr/>
        <a:lstStyle/>
        <a:p>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IDs</a:t>
          </a:r>
          <a:endParaRPr lang="en-US">
            <a:solidFill>
              <a:schemeClr val="bg1"/>
            </a:solidFill>
          </a:endParaRPr>
        </a:p>
      </dgm:t>
    </dgm:pt>
    <dgm:pt modelId="{F74F5BEE-D0B1-456F-B005-475B132B63EA}" type="parTrans" cxnId="{2EAA610B-5996-463E-B642-60F013CC4DC8}">
      <dgm:prSet/>
      <dgm:spPr/>
      <dgm:t>
        <a:bodyPr/>
        <a:lstStyle/>
        <a:p>
          <a:endParaRPr lang="en-US"/>
        </a:p>
      </dgm:t>
    </dgm:pt>
    <dgm:pt modelId="{EF66B156-B357-4B17-AD8D-62622DFE7586}" type="sibTrans" cxnId="{2EAA610B-5996-463E-B642-60F013CC4DC8}">
      <dgm:prSet/>
      <dgm:spPr/>
      <dgm:t>
        <a:bodyPr/>
        <a:lstStyle/>
        <a:p>
          <a:endParaRPr lang="en-US"/>
        </a:p>
      </dgm:t>
    </dgm:pt>
    <dgm:pt modelId="{350D5BE9-783D-41DF-BE95-3316C1E5A032}">
      <dgm:prSe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Classes</a:t>
          </a:r>
          <a:endParaRPr lang="en-US" dirty="0">
            <a:solidFill>
              <a:schemeClr val="bg1"/>
            </a:solidFill>
          </a:endParaRPr>
        </a:p>
      </dgm:t>
    </dgm:pt>
    <dgm:pt modelId="{F299F988-502C-481B-A309-97CFA677736E}" type="parTrans" cxnId="{0CA9D6E1-50BA-4EDF-B99C-EC8661686EC3}">
      <dgm:prSet/>
      <dgm:spPr/>
      <dgm:t>
        <a:bodyPr/>
        <a:lstStyle/>
        <a:p>
          <a:endParaRPr lang="en-US"/>
        </a:p>
      </dgm:t>
    </dgm:pt>
    <dgm:pt modelId="{D4C19E18-117D-43B6-BE46-4637239CDDC8}" type="sibTrans" cxnId="{0CA9D6E1-50BA-4EDF-B99C-EC8661686EC3}">
      <dgm:prSet/>
      <dgm:spPr/>
      <dgm:t>
        <a:bodyPr/>
        <a:lstStyle/>
        <a:p>
          <a:endParaRPr lang="en-US"/>
        </a:p>
      </dgm:t>
    </dgm:pt>
    <dgm:pt modelId="{216083C5-7DBA-47BC-9892-4BBC29DBD50B}" type="pres">
      <dgm:prSet presAssocID="{69BF33D3-6720-4C0F-9D69-DE28707F0DD5}" presName="root" presStyleCnt="0">
        <dgm:presLayoutVars>
          <dgm:dir/>
          <dgm:resizeHandles val="exact"/>
        </dgm:presLayoutVars>
      </dgm:prSet>
      <dgm:spPr/>
    </dgm:pt>
    <dgm:pt modelId="{35126208-1195-4106-B7E7-7817B1531F9E}" type="pres">
      <dgm:prSet presAssocID="{0D5CA143-B1B7-4528-87D8-1EBB07BCF79F}" presName="compNode" presStyleCnt="0"/>
      <dgm:spPr/>
    </dgm:pt>
    <dgm:pt modelId="{607CB2D8-D9EC-431D-8AEF-45AA31D6DFF6}" type="pres">
      <dgm:prSet presAssocID="{0D5CA143-B1B7-4528-87D8-1EBB07BCF79F}" presName="bgRect" presStyleLbl="bgShp" presStyleIdx="0" presStyleCnt="4" custLinFactNeighborX="-21537"/>
      <dgm:spPr/>
    </dgm:pt>
    <dgm:pt modelId="{89056448-AEE2-4FEF-A9E8-A0FD4E7AC6C2}" type="pres">
      <dgm:prSet presAssocID="{0D5CA143-B1B7-4528-87D8-1EBB07BCF79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Question mark"/>
        </a:ext>
      </dgm:extLst>
    </dgm:pt>
    <dgm:pt modelId="{897990DE-0154-4E13-AB83-9E03378953AF}" type="pres">
      <dgm:prSet presAssocID="{0D5CA143-B1B7-4528-87D8-1EBB07BCF79F}" presName="spaceRect" presStyleCnt="0"/>
      <dgm:spPr/>
    </dgm:pt>
    <dgm:pt modelId="{678B41E9-16B1-4364-AC50-50A6A87461F4}" type="pres">
      <dgm:prSet presAssocID="{0D5CA143-B1B7-4528-87D8-1EBB07BCF79F}" presName="parTx" presStyleLbl="revTx" presStyleIdx="0" presStyleCnt="4">
        <dgm:presLayoutVars>
          <dgm:chMax val="0"/>
          <dgm:chPref val="0"/>
        </dgm:presLayoutVars>
      </dgm:prSet>
      <dgm:spPr/>
    </dgm:pt>
    <dgm:pt modelId="{552106D0-85F3-4342-A581-7CC9183884E0}" type="pres">
      <dgm:prSet presAssocID="{4A3C732B-A377-4849-BBA1-A90C1E515171}" presName="sibTrans" presStyleCnt="0"/>
      <dgm:spPr/>
    </dgm:pt>
    <dgm:pt modelId="{1E476BB6-6A16-4187-A715-ED47DD33DB6E}" type="pres">
      <dgm:prSet presAssocID="{BCAAF522-BC9B-418E-9151-AE1314313E44}" presName="compNode" presStyleCnt="0"/>
      <dgm:spPr/>
    </dgm:pt>
    <dgm:pt modelId="{B9E3C75E-54E6-4677-9630-D5206C6C7240}" type="pres">
      <dgm:prSet presAssocID="{BCAAF522-BC9B-418E-9151-AE1314313E44}" presName="bgRect" presStyleLbl="bgShp" presStyleIdx="1" presStyleCnt="4"/>
      <dgm:spPr/>
    </dgm:pt>
    <dgm:pt modelId="{FB3327AE-885C-49F4-95FE-CAC4A1DA003C}" type="pres">
      <dgm:prSet presAssocID="{BCAAF522-BC9B-418E-9151-AE1314313E44}"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tom"/>
        </a:ext>
      </dgm:extLst>
    </dgm:pt>
    <dgm:pt modelId="{951ECCC3-10E6-4CBE-B4A5-5760DED8DEA9}" type="pres">
      <dgm:prSet presAssocID="{BCAAF522-BC9B-418E-9151-AE1314313E44}" presName="spaceRect" presStyleCnt="0"/>
      <dgm:spPr/>
    </dgm:pt>
    <dgm:pt modelId="{9B2FB4D8-05FF-46DC-92CB-27E1B8243702}" type="pres">
      <dgm:prSet presAssocID="{BCAAF522-BC9B-418E-9151-AE1314313E44}" presName="parTx" presStyleLbl="revTx" presStyleIdx="1" presStyleCnt="4">
        <dgm:presLayoutVars>
          <dgm:chMax val="0"/>
          <dgm:chPref val="0"/>
        </dgm:presLayoutVars>
      </dgm:prSet>
      <dgm:spPr/>
    </dgm:pt>
    <dgm:pt modelId="{5431A683-1E13-412B-A80D-37E91A6543A0}" type="pres">
      <dgm:prSet presAssocID="{3B60B6F7-18F7-4463-9C8F-1DF57E6CC262}" presName="sibTrans" presStyleCnt="0"/>
      <dgm:spPr/>
    </dgm:pt>
    <dgm:pt modelId="{189D3FC8-9F3D-4931-9A08-22D0009CE09F}" type="pres">
      <dgm:prSet presAssocID="{C3A09EA1-BF3B-42A3-80C1-C6F649BA2FED}" presName="compNode" presStyleCnt="0"/>
      <dgm:spPr/>
    </dgm:pt>
    <dgm:pt modelId="{A919EE5F-9A32-4EB8-987E-83CFA728EBFD}" type="pres">
      <dgm:prSet presAssocID="{C3A09EA1-BF3B-42A3-80C1-C6F649BA2FED}" presName="bgRect" presStyleLbl="bgShp" presStyleIdx="2" presStyleCnt="4"/>
      <dgm:spPr/>
    </dgm:pt>
    <dgm:pt modelId="{8BBEA266-48F0-4D96-BF4C-1ADB94E5292B}" type="pres">
      <dgm:prSet presAssocID="{C3A09EA1-BF3B-42A3-80C1-C6F649BA2FE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mployee Badge"/>
        </a:ext>
      </dgm:extLst>
    </dgm:pt>
    <dgm:pt modelId="{79C0F607-A147-4D5C-8AE3-3EE96C4BD34C}" type="pres">
      <dgm:prSet presAssocID="{C3A09EA1-BF3B-42A3-80C1-C6F649BA2FED}" presName="spaceRect" presStyleCnt="0"/>
      <dgm:spPr/>
    </dgm:pt>
    <dgm:pt modelId="{06D8F2AF-BF39-4D82-BBB7-1A20287085F0}" type="pres">
      <dgm:prSet presAssocID="{C3A09EA1-BF3B-42A3-80C1-C6F649BA2FED}" presName="parTx" presStyleLbl="revTx" presStyleIdx="2" presStyleCnt="4">
        <dgm:presLayoutVars>
          <dgm:chMax val="0"/>
          <dgm:chPref val="0"/>
        </dgm:presLayoutVars>
      </dgm:prSet>
      <dgm:spPr/>
    </dgm:pt>
    <dgm:pt modelId="{27F2A229-D12D-4BDE-A7D2-6C9D0FFB0AE5}" type="pres">
      <dgm:prSet presAssocID="{EF66B156-B357-4B17-AD8D-62622DFE7586}" presName="sibTrans" presStyleCnt="0"/>
      <dgm:spPr/>
    </dgm:pt>
    <dgm:pt modelId="{B6FEDBEA-46EE-44A1-843E-DEE914965EF7}" type="pres">
      <dgm:prSet presAssocID="{350D5BE9-783D-41DF-BE95-3316C1E5A032}" presName="compNode" presStyleCnt="0"/>
      <dgm:spPr/>
    </dgm:pt>
    <dgm:pt modelId="{59FB513C-4B28-4576-AB05-4EA537D7ACDF}" type="pres">
      <dgm:prSet presAssocID="{350D5BE9-783D-41DF-BE95-3316C1E5A032}" presName="bgRect" presStyleLbl="bgShp" presStyleIdx="3" presStyleCnt="4"/>
      <dgm:spPr/>
    </dgm:pt>
    <dgm:pt modelId="{AA3526BD-6920-479B-849A-5C72E7CF0672}" type="pres">
      <dgm:prSet presAssocID="{350D5BE9-783D-41DF-BE95-3316C1E5A032}"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assroom"/>
        </a:ext>
      </dgm:extLst>
    </dgm:pt>
    <dgm:pt modelId="{F43BDCC0-055F-4A1D-96F0-29385B486D54}" type="pres">
      <dgm:prSet presAssocID="{350D5BE9-783D-41DF-BE95-3316C1E5A032}" presName="spaceRect" presStyleCnt="0"/>
      <dgm:spPr/>
    </dgm:pt>
    <dgm:pt modelId="{D81C725B-06FC-46C9-A255-DDC62BF148B2}" type="pres">
      <dgm:prSet presAssocID="{350D5BE9-783D-41DF-BE95-3316C1E5A032}" presName="parTx" presStyleLbl="revTx" presStyleIdx="3" presStyleCnt="4">
        <dgm:presLayoutVars>
          <dgm:chMax val="0"/>
          <dgm:chPref val="0"/>
        </dgm:presLayoutVars>
      </dgm:prSet>
      <dgm:spPr/>
    </dgm:pt>
  </dgm:ptLst>
  <dgm:cxnLst>
    <dgm:cxn modelId="{79571108-3EAC-4F44-A5F6-EEAB7CF88896}" srcId="{69BF33D3-6720-4C0F-9D69-DE28707F0DD5}" destId="{BCAAF522-BC9B-418E-9151-AE1314313E44}" srcOrd="1" destOrd="0" parTransId="{F2BE849F-0D1F-41D4-880B-DE6099B4435D}" sibTransId="{3B60B6F7-18F7-4463-9C8F-1DF57E6CC262}"/>
    <dgm:cxn modelId="{2EAA610B-5996-463E-B642-60F013CC4DC8}" srcId="{69BF33D3-6720-4C0F-9D69-DE28707F0DD5}" destId="{C3A09EA1-BF3B-42A3-80C1-C6F649BA2FED}" srcOrd="2" destOrd="0" parTransId="{F74F5BEE-D0B1-456F-B005-475B132B63EA}" sibTransId="{EF66B156-B357-4B17-AD8D-62622DFE7586}"/>
    <dgm:cxn modelId="{C54EA516-000E-421A-BA2E-0D1E8E712F3B}" type="presOf" srcId="{0D5CA143-B1B7-4528-87D8-1EBB07BCF79F}" destId="{678B41E9-16B1-4364-AC50-50A6A87461F4}" srcOrd="0" destOrd="0" presId="urn:microsoft.com/office/officeart/2018/2/layout/IconVerticalSolidList"/>
    <dgm:cxn modelId="{7DFA8E1B-A325-40A7-A2EA-5C1AB6076B17}" srcId="{69BF33D3-6720-4C0F-9D69-DE28707F0DD5}" destId="{0D5CA143-B1B7-4528-87D8-1EBB07BCF79F}" srcOrd="0" destOrd="0" parTransId="{0821B641-E6FA-4BD0-BF54-CE7870497857}" sibTransId="{4A3C732B-A377-4849-BBA1-A90C1E515171}"/>
    <dgm:cxn modelId="{AE63052B-9E89-4B8B-82F2-F3BBC64E98B3}" type="presOf" srcId="{BCAAF522-BC9B-418E-9151-AE1314313E44}" destId="{9B2FB4D8-05FF-46DC-92CB-27E1B8243702}" srcOrd="0" destOrd="0" presId="urn:microsoft.com/office/officeart/2018/2/layout/IconVerticalSolidList"/>
    <dgm:cxn modelId="{E5CE9B3E-F97A-4F46-92A8-EE07964BB8FB}" type="presOf" srcId="{C3A09EA1-BF3B-42A3-80C1-C6F649BA2FED}" destId="{06D8F2AF-BF39-4D82-BBB7-1A20287085F0}" srcOrd="0" destOrd="0" presId="urn:microsoft.com/office/officeart/2018/2/layout/IconVerticalSolidList"/>
    <dgm:cxn modelId="{5B5F0595-447C-4FC0-AFBB-CEAA94FE74B9}" type="presOf" srcId="{69BF33D3-6720-4C0F-9D69-DE28707F0DD5}" destId="{216083C5-7DBA-47BC-9892-4BBC29DBD50B}" srcOrd="0" destOrd="0" presId="urn:microsoft.com/office/officeart/2018/2/layout/IconVerticalSolidList"/>
    <dgm:cxn modelId="{7DD3D6D2-289C-4396-A8EF-686D365EDD9A}" type="presOf" srcId="{350D5BE9-783D-41DF-BE95-3316C1E5A032}" destId="{D81C725B-06FC-46C9-A255-DDC62BF148B2}" srcOrd="0" destOrd="0" presId="urn:microsoft.com/office/officeart/2018/2/layout/IconVerticalSolidList"/>
    <dgm:cxn modelId="{0CA9D6E1-50BA-4EDF-B99C-EC8661686EC3}" srcId="{69BF33D3-6720-4C0F-9D69-DE28707F0DD5}" destId="{350D5BE9-783D-41DF-BE95-3316C1E5A032}" srcOrd="3" destOrd="0" parTransId="{F299F988-502C-481B-A309-97CFA677736E}" sibTransId="{D4C19E18-117D-43B6-BE46-4637239CDDC8}"/>
    <dgm:cxn modelId="{DDB1B8F7-74FD-4894-9856-613E1CCB4159}" type="presParOf" srcId="{216083C5-7DBA-47BC-9892-4BBC29DBD50B}" destId="{35126208-1195-4106-B7E7-7817B1531F9E}" srcOrd="0" destOrd="0" presId="urn:microsoft.com/office/officeart/2018/2/layout/IconVerticalSolidList"/>
    <dgm:cxn modelId="{74D32955-B9B5-4997-AFCB-68BC8B6CAC63}" type="presParOf" srcId="{35126208-1195-4106-B7E7-7817B1531F9E}" destId="{607CB2D8-D9EC-431D-8AEF-45AA31D6DFF6}" srcOrd="0" destOrd="0" presId="urn:microsoft.com/office/officeart/2018/2/layout/IconVerticalSolidList"/>
    <dgm:cxn modelId="{EC154456-4649-4C0E-B164-65AFE21991AB}" type="presParOf" srcId="{35126208-1195-4106-B7E7-7817B1531F9E}" destId="{89056448-AEE2-4FEF-A9E8-A0FD4E7AC6C2}" srcOrd="1" destOrd="0" presId="urn:microsoft.com/office/officeart/2018/2/layout/IconVerticalSolidList"/>
    <dgm:cxn modelId="{451208EC-C1ED-42D1-A532-54541A03F717}" type="presParOf" srcId="{35126208-1195-4106-B7E7-7817B1531F9E}" destId="{897990DE-0154-4E13-AB83-9E03378953AF}" srcOrd="2" destOrd="0" presId="urn:microsoft.com/office/officeart/2018/2/layout/IconVerticalSolidList"/>
    <dgm:cxn modelId="{96B8D2C3-B064-46CC-9C7B-A8B4F1818850}" type="presParOf" srcId="{35126208-1195-4106-B7E7-7817B1531F9E}" destId="{678B41E9-16B1-4364-AC50-50A6A87461F4}" srcOrd="3" destOrd="0" presId="urn:microsoft.com/office/officeart/2018/2/layout/IconVerticalSolidList"/>
    <dgm:cxn modelId="{9D89DA34-905C-4DAC-8933-3BB6A26F874C}" type="presParOf" srcId="{216083C5-7DBA-47BC-9892-4BBC29DBD50B}" destId="{552106D0-85F3-4342-A581-7CC9183884E0}" srcOrd="1" destOrd="0" presId="urn:microsoft.com/office/officeart/2018/2/layout/IconVerticalSolidList"/>
    <dgm:cxn modelId="{A413C23D-F6D7-42B4-B3BD-299C0975583E}" type="presParOf" srcId="{216083C5-7DBA-47BC-9892-4BBC29DBD50B}" destId="{1E476BB6-6A16-4187-A715-ED47DD33DB6E}" srcOrd="2" destOrd="0" presId="urn:microsoft.com/office/officeart/2018/2/layout/IconVerticalSolidList"/>
    <dgm:cxn modelId="{7B1EB3FD-3172-43E1-A2C4-9CB087EFBF43}" type="presParOf" srcId="{1E476BB6-6A16-4187-A715-ED47DD33DB6E}" destId="{B9E3C75E-54E6-4677-9630-D5206C6C7240}" srcOrd="0" destOrd="0" presId="urn:microsoft.com/office/officeart/2018/2/layout/IconVerticalSolidList"/>
    <dgm:cxn modelId="{6BC16428-28F2-4F19-8426-C34087475CDA}" type="presParOf" srcId="{1E476BB6-6A16-4187-A715-ED47DD33DB6E}" destId="{FB3327AE-885C-49F4-95FE-CAC4A1DA003C}" srcOrd="1" destOrd="0" presId="urn:microsoft.com/office/officeart/2018/2/layout/IconVerticalSolidList"/>
    <dgm:cxn modelId="{B27D1BD3-DFF5-4FC3-AD03-4319CBD8EA59}" type="presParOf" srcId="{1E476BB6-6A16-4187-A715-ED47DD33DB6E}" destId="{951ECCC3-10E6-4CBE-B4A5-5760DED8DEA9}" srcOrd="2" destOrd="0" presId="urn:microsoft.com/office/officeart/2018/2/layout/IconVerticalSolidList"/>
    <dgm:cxn modelId="{8B27510B-9FE0-496E-B834-9EC88E3E144D}" type="presParOf" srcId="{1E476BB6-6A16-4187-A715-ED47DD33DB6E}" destId="{9B2FB4D8-05FF-46DC-92CB-27E1B8243702}" srcOrd="3" destOrd="0" presId="urn:microsoft.com/office/officeart/2018/2/layout/IconVerticalSolidList"/>
    <dgm:cxn modelId="{1884BC14-A9BB-4AD2-87DD-54FB675B68C9}" type="presParOf" srcId="{216083C5-7DBA-47BC-9892-4BBC29DBD50B}" destId="{5431A683-1E13-412B-A80D-37E91A6543A0}" srcOrd="3" destOrd="0" presId="urn:microsoft.com/office/officeart/2018/2/layout/IconVerticalSolidList"/>
    <dgm:cxn modelId="{E97B2F0B-811D-4D3B-94EB-B5B2BBA00678}" type="presParOf" srcId="{216083C5-7DBA-47BC-9892-4BBC29DBD50B}" destId="{189D3FC8-9F3D-4931-9A08-22D0009CE09F}" srcOrd="4" destOrd="0" presId="urn:microsoft.com/office/officeart/2018/2/layout/IconVerticalSolidList"/>
    <dgm:cxn modelId="{DADB546B-5C78-4CAB-B4BC-E7C50352CFD6}" type="presParOf" srcId="{189D3FC8-9F3D-4931-9A08-22D0009CE09F}" destId="{A919EE5F-9A32-4EB8-987E-83CFA728EBFD}" srcOrd="0" destOrd="0" presId="urn:microsoft.com/office/officeart/2018/2/layout/IconVerticalSolidList"/>
    <dgm:cxn modelId="{FEABDC2C-9612-48F7-99C3-555A10940D5F}" type="presParOf" srcId="{189D3FC8-9F3D-4931-9A08-22D0009CE09F}" destId="{8BBEA266-48F0-4D96-BF4C-1ADB94E5292B}" srcOrd="1" destOrd="0" presId="urn:microsoft.com/office/officeart/2018/2/layout/IconVerticalSolidList"/>
    <dgm:cxn modelId="{696FE846-BF81-4B1C-85E4-1D463D0C42A7}" type="presParOf" srcId="{189D3FC8-9F3D-4931-9A08-22D0009CE09F}" destId="{79C0F607-A147-4D5C-8AE3-3EE96C4BD34C}" srcOrd="2" destOrd="0" presId="urn:microsoft.com/office/officeart/2018/2/layout/IconVerticalSolidList"/>
    <dgm:cxn modelId="{11FFE2DB-D47D-4C2B-A649-653E5DC899A6}" type="presParOf" srcId="{189D3FC8-9F3D-4931-9A08-22D0009CE09F}" destId="{06D8F2AF-BF39-4D82-BBB7-1A20287085F0}" srcOrd="3" destOrd="0" presId="urn:microsoft.com/office/officeart/2018/2/layout/IconVerticalSolidList"/>
    <dgm:cxn modelId="{078B17E7-DE87-43CB-B639-13FE1AE87AF8}" type="presParOf" srcId="{216083C5-7DBA-47BC-9892-4BBC29DBD50B}" destId="{27F2A229-D12D-4BDE-A7D2-6C9D0FFB0AE5}" srcOrd="5" destOrd="0" presId="urn:microsoft.com/office/officeart/2018/2/layout/IconVerticalSolidList"/>
    <dgm:cxn modelId="{DAF01A25-672D-473F-A23E-1D0FE8C42115}" type="presParOf" srcId="{216083C5-7DBA-47BC-9892-4BBC29DBD50B}" destId="{B6FEDBEA-46EE-44A1-843E-DEE914965EF7}" srcOrd="6" destOrd="0" presId="urn:microsoft.com/office/officeart/2018/2/layout/IconVerticalSolidList"/>
    <dgm:cxn modelId="{DDBDC2BE-3DE1-46CA-9937-210521173292}" type="presParOf" srcId="{B6FEDBEA-46EE-44A1-843E-DEE914965EF7}" destId="{59FB513C-4B28-4576-AB05-4EA537D7ACDF}" srcOrd="0" destOrd="0" presId="urn:microsoft.com/office/officeart/2018/2/layout/IconVerticalSolidList"/>
    <dgm:cxn modelId="{11AF7032-A143-4075-A7C8-C96D258FD879}" type="presParOf" srcId="{B6FEDBEA-46EE-44A1-843E-DEE914965EF7}" destId="{AA3526BD-6920-479B-849A-5C72E7CF0672}" srcOrd="1" destOrd="0" presId="urn:microsoft.com/office/officeart/2018/2/layout/IconVerticalSolidList"/>
    <dgm:cxn modelId="{F84F6F59-40F7-4B7D-8208-F6D427ACC015}" type="presParOf" srcId="{B6FEDBEA-46EE-44A1-843E-DEE914965EF7}" destId="{F43BDCC0-055F-4A1D-96F0-29385B486D54}" srcOrd="2" destOrd="0" presId="urn:microsoft.com/office/officeart/2018/2/layout/IconVerticalSolidList"/>
    <dgm:cxn modelId="{35A645E6-9552-47A5-A71C-14686ACEEF1E}" type="presParOf" srcId="{B6FEDBEA-46EE-44A1-843E-DEE914965EF7}" destId="{D81C725B-06FC-46C9-A255-DDC62BF148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02D56E-03D7-4A4A-AC54-D78CE92EE0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286D3C-A6DF-4CB2-A19F-8B4F030F694E}">
      <dgm:prSet/>
      <dgm:spPr/>
      <dgm:t>
        <a:bodyPr/>
        <a:lstStyle/>
        <a:p>
          <a:r>
            <a:rPr lang="en-US"/>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gm:t>
    </dgm:pt>
    <dgm:pt modelId="{20A5F05C-265D-4DB5-9F73-9F8BD535B532}" type="parTrans" cxnId="{46F0989B-3620-4BB7-94A5-F41A1E4DA828}">
      <dgm:prSet/>
      <dgm:spPr/>
      <dgm:t>
        <a:bodyPr/>
        <a:lstStyle/>
        <a:p>
          <a:endParaRPr lang="en-US"/>
        </a:p>
      </dgm:t>
    </dgm:pt>
    <dgm:pt modelId="{08A1AFFB-6096-4D5C-B51C-B975E94D4652}" type="sibTrans" cxnId="{46F0989B-3620-4BB7-94A5-F41A1E4DA828}">
      <dgm:prSet/>
      <dgm:spPr/>
      <dgm:t>
        <a:bodyPr/>
        <a:lstStyle/>
        <a:p>
          <a:endParaRPr lang="en-US"/>
        </a:p>
      </dgm:t>
    </dgm:pt>
    <dgm:pt modelId="{43C9F1A5-EF2A-4B62-9520-EF5716B96FA7}">
      <dgm:prSet/>
      <dgm:spPr/>
      <dgm:t>
        <a:bodyPr/>
        <a:lstStyle/>
        <a:p>
          <a:r>
            <a:rPr lang="en-US"/>
            <a:t>Some of the most common comparison operators are:</a:t>
          </a:r>
        </a:p>
      </dgm:t>
    </dgm:pt>
    <dgm:pt modelId="{3794ADE9-096A-406B-95B7-61908C841F2A}" type="parTrans" cxnId="{D99FA83D-C03E-4277-8FCF-8680288FFE40}">
      <dgm:prSet/>
      <dgm:spPr/>
      <dgm:t>
        <a:bodyPr/>
        <a:lstStyle/>
        <a:p>
          <a:endParaRPr lang="en-US"/>
        </a:p>
      </dgm:t>
    </dgm:pt>
    <dgm:pt modelId="{0525D462-0FFB-4124-B772-5B17957F2F8E}" type="sibTrans" cxnId="{D99FA83D-C03E-4277-8FCF-8680288FFE40}">
      <dgm:prSet/>
      <dgm:spPr/>
      <dgm:t>
        <a:bodyPr/>
        <a:lstStyle/>
        <a:p>
          <a:endParaRPr lang="en-US"/>
        </a:p>
      </dgm:t>
    </dgm:pt>
    <dgm:pt modelId="{45695285-1869-4CF1-BDB1-5E466E8F0F9A}" type="pres">
      <dgm:prSet presAssocID="{5002D56E-03D7-4A4A-AC54-D78CE92EE07C}" presName="root" presStyleCnt="0">
        <dgm:presLayoutVars>
          <dgm:dir/>
          <dgm:resizeHandles val="exact"/>
        </dgm:presLayoutVars>
      </dgm:prSet>
      <dgm:spPr/>
    </dgm:pt>
    <dgm:pt modelId="{EC486B2A-8205-4DDD-8B89-30EDD0AA08E2}" type="pres">
      <dgm:prSet presAssocID="{9A286D3C-A6DF-4CB2-A19F-8B4F030F694E}" presName="compNode" presStyleCnt="0"/>
      <dgm:spPr/>
    </dgm:pt>
    <dgm:pt modelId="{47D31612-ED8E-4519-BA9C-2C7748E12B17}" type="pres">
      <dgm:prSet presAssocID="{9A286D3C-A6DF-4CB2-A19F-8B4F030F694E}" presName="bgRect" presStyleLbl="bgShp" presStyleIdx="0" presStyleCnt="2"/>
      <dgm:spPr/>
    </dgm:pt>
    <dgm:pt modelId="{CDC4AE69-CB8A-4C53-A980-DD4306AC4D9A}" type="pres">
      <dgm:prSet presAssocID="{9A286D3C-A6DF-4CB2-A19F-8B4F030F69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CB8398F-A4A7-4ADC-85A3-A88EE98FEA31}" type="pres">
      <dgm:prSet presAssocID="{9A286D3C-A6DF-4CB2-A19F-8B4F030F694E}" presName="spaceRect" presStyleCnt="0"/>
      <dgm:spPr/>
    </dgm:pt>
    <dgm:pt modelId="{EA13C0AC-7F96-47E6-9543-4E48EB14081E}" type="pres">
      <dgm:prSet presAssocID="{9A286D3C-A6DF-4CB2-A19F-8B4F030F694E}" presName="parTx" presStyleLbl="revTx" presStyleIdx="0" presStyleCnt="2">
        <dgm:presLayoutVars>
          <dgm:chMax val="0"/>
          <dgm:chPref val="0"/>
        </dgm:presLayoutVars>
      </dgm:prSet>
      <dgm:spPr/>
    </dgm:pt>
    <dgm:pt modelId="{8AED45F7-B3A8-4065-9146-7F6B2E69B022}" type="pres">
      <dgm:prSet presAssocID="{08A1AFFB-6096-4D5C-B51C-B975E94D4652}" presName="sibTrans" presStyleCnt="0"/>
      <dgm:spPr/>
    </dgm:pt>
    <dgm:pt modelId="{105B574B-3D83-4ED5-BDA8-78438701FC27}" type="pres">
      <dgm:prSet presAssocID="{43C9F1A5-EF2A-4B62-9520-EF5716B96FA7}" presName="compNode" presStyleCnt="0"/>
      <dgm:spPr/>
    </dgm:pt>
    <dgm:pt modelId="{0B8DE037-FCF3-413A-AC0A-669AD62AABE1}" type="pres">
      <dgm:prSet presAssocID="{43C9F1A5-EF2A-4B62-9520-EF5716B96FA7}" presName="bgRect" presStyleLbl="bgShp" presStyleIdx="1" presStyleCnt="2"/>
      <dgm:spPr/>
    </dgm:pt>
    <dgm:pt modelId="{9B059933-9DAB-4D54-B88B-31ED714D34BD}" type="pres">
      <dgm:prSet presAssocID="{43C9F1A5-EF2A-4B62-9520-EF5716B96FA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08AAB9BC-C561-4F34-B3FB-4B5410CE41CB}" type="pres">
      <dgm:prSet presAssocID="{43C9F1A5-EF2A-4B62-9520-EF5716B96FA7}" presName="spaceRect" presStyleCnt="0"/>
      <dgm:spPr/>
    </dgm:pt>
    <dgm:pt modelId="{1ED31C24-F817-405A-AAE1-2E633FC7A71F}" type="pres">
      <dgm:prSet presAssocID="{43C9F1A5-EF2A-4B62-9520-EF5716B96FA7}" presName="parTx" presStyleLbl="revTx" presStyleIdx="1" presStyleCnt="2">
        <dgm:presLayoutVars>
          <dgm:chMax val="0"/>
          <dgm:chPref val="0"/>
        </dgm:presLayoutVars>
      </dgm:prSet>
      <dgm:spPr/>
    </dgm:pt>
  </dgm:ptLst>
  <dgm:cxnLst>
    <dgm:cxn modelId="{D99FA83D-C03E-4277-8FCF-8680288FFE40}" srcId="{5002D56E-03D7-4A4A-AC54-D78CE92EE07C}" destId="{43C9F1A5-EF2A-4B62-9520-EF5716B96FA7}" srcOrd="1" destOrd="0" parTransId="{3794ADE9-096A-406B-95B7-61908C841F2A}" sibTransId="{0525D462-0FFB-4124-B772-5B17957F2F8E}"/>
    <dgm:cxn modelId="{46F0989B-3620-4BB7-94A5-F41A1E4DA828}" srcId="{5002D56E-03D7-4A4A-AC54-D78CE92EE07C}" destId="{9A286D3C-A6DF-4CB2-A19F-8B4F030F694E}" srcOrd="0" destOrd="0" parTransId="{20A5F05C-265D-4DB5-9F73-9F8BD535B532}" sibTransId="{08A1AFFB-6096-4D5C-B51C-B975E94D4652}"/>
    <dgm:cxn modelId="{C42833B6-D208-45E1-B9EE-85569F944519}" type="presOf" srcId="{9A286D3C-A6DF-4CB2-A19F-8B4F030F694E}" destId="{EA13C0AC-7F96-47E6-9543-4E48EB14081E}" srcOrd="0" destOrd="0" presId="urn:microsoft.com/office/officeart/2018/2/layout/IconVerticalSolidList"/>
    <dgm:cxn modelId="{219FD7DB-2FF2-40E2-BFB6-9EAFD28C3A2D}" type="presOf" srcId="{5002D56E-03D7-4A4A-AC54-D78CE92EE07C}" destId="{45695285-1869-4CF1-BDB1-5E466E8F0F9A}" srcOrd="0" destOrd="0" presId="urn:microsoft.com/office/officeart/2018/2/layout/IconVerticalSolidList"/>
    <dgm:cxn modelId="{04D5CBFE-3BD7-4CDB-B513-83F125C3AD2F}" type="presOf" srcId="{43C9F1A5-EF2A-4B62-9520-EF5716B96FA7}" destId="{1ED31C24-F817-405A-AAE1-2E633FC7A71F}" srcOrd="0" destOrd="0" presId="urn:microsoft.com/office/officeart/2018/2/layout/IconVerticalSolidList"/>
    <dgm:cxn modelId="{E23DD495-F851-4179-B673-CD1A7DF33F1E}" type="presParOf" srcId="{45695285-1869-4CF1-BDB1-5E466E8F0F9A}" destId="{EC486B2A-8205-4DDD-8B89-30EDD0AA08E2}" srcOrd="0" destOrd="0" presId="urn:microsoft.com/office/officeart/2018/2/layout/IconVerticalSolidList"/>
    <dgm:cxn modelId="{63ABDDC4-707E-4985-AC50-237FC6CEE931}" type="presParOf" srcId="{EC486B2A-8205-4DDD-8B89-30EDD0AA08E2}" destId="{47D31612-ED8E-4519-BA9C-2C7748E12B17}" srcOrd="0" destOrd="0" presId="urn:microsoft.com/office/officeart/2018/2/layout/IconVerticalSolidList"/>
    <dgm:cxn modelId="{14AC72F2-EDA2-4D9D-A5E3-AB6D32A120FE}" type="presParOf" srcId="{EC486B2A-8205-4DDD-8B89-30EDD0AA08E2}" destId="{CDC4AE69-CB8A-4C53-A980-DD4306AC4D9A}" srcOrd="1" destOrd="0" presId="urn:microsoft.com/office/officeart/2018/2/layout/IconVerticalSolidList"/>
    <dgm:cxn modelId="{7CEAE8F0-716B-47DE-9082-3780A9EA95B3}" type="presParOf" srcId="{EC486B2A-8205-4DDD-8B89-30EDD0AA08E2}" destId="{9CB8398F-A4A7-4ADC-85A3-A88EE98FEA31}" srcOrd="2" destOrd="0" presId="urn:microsoft.com/office/officeart/2018/2/layout/IconVerticalSolidList"/>
    <dgm:cxn modelId="{70535849-3A24-498B-90DB-E06296CB1DEF}" type="presParOf" srcId="{EC486B2A-8205-4DDD-8B89-30EDD0AA08E2}" destId="{EA13C0AC-7F96-47E6-9543-4E48EB14081E}" srcOrd="3" destOrd="0" presId="urn:microsoft.com/office/officeart/2018/2/layout/IconVerticalSolidList"/>
    <dgm:cxn modelId="{2F435B2F-265B-4A06-B278-EB44663B62B2}" type="presParOf" srcId="{45695285-1869-4CF1-BDB1-5E466E8F0F9A}" destId="{8AED45F7-B3A8-4065-9146-7F6B2E69B022}" srcOrd="1" destOrd="0" presId="urn:microsoft.com/office/officeart/2018/2/layout/IconVerticalSolidList"/>
    <dgm:cxn modelId="{1403D681-9927-4CDD-968A-8E35A3C5C81A}" type="presParOf" srcId="{45695285-1869-4CF1-BDB1-5E466E8F0F9A}" destId="{105B574B-3D83-4ED5-BDA8-78438701FC27}" srcOrd="2" destOrd="0" presId="urn:microsoft.com/office/officeart/2018/2/layout/IconVerticalSolidList"/>
    <dgm:cxn modelId="{B6B4529B-4DEB-46CA-A25A-31779EDDD583}" type="presParOf" srcId="{105B574B-3D83-4ED5-BDA8-78438701FC27}" destId="{0B8DE037-FCF3-413A-AC0A-669AD62AABE1}" srcOrd="0" destOrd="0" presId="urn:microsoft.com/office/officeart/2018/2/layout/IconVerticalSolidList"/>
    <dgm:cxn modelId="{05448E11-1F41-4B0E-B732-44705899130D}" type="presParOf" srcId="{105B574B-3D83-4ED5-BDA8-78438701FC27}" destId="{9B059933-9DAB-4D54-B88B-31ED714D34BD}" srcOrd="1" destOrd="0" presId="urn:microsoft.com/office/officeart/2018/2/layout/IconVerticalSolidList"/>
    <dgm:cxn modelId="{5BB3AF8B-F25B-4B5D-B518-F56514A868DA}" type="presParOf" srcId="{105B574B-3D83-4ED5-BDA8-78438701FC27}" destId="{08AAB9BC-C561-4F34-B3FB-4B5410CE41CB}" srcOrd="2" destOrd="0" presId="urn:microsoft.com/office/officeart/2018/2/layout/IconVerticalSolidList"/>
    <dgm:cxn modelId="{30BBFEF3-6E60-4E84-803A-9FBB5072895D}" type="presParOf" srcId="{105B574B-3D83-4ED5-BDA8-78438701FC27}" destId="{1ED31C24-F817-405A-AAE1-2E633FC7A7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C46761-CC02-4CD9-8103-F419CB010BE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F5639B-DFDD-459C-9A4E-ED43971398D8}">
      <dgm:prSet/>
      <dgm:spPr/>
      <dgm:t>
        <a:bodyPr/>
        <a:lstStyle/>
        <a:p>
          <a:r>
            <a:rPr lang="en-US"/>
            <a:t>getElementsByClassName('className')</a:t>
          </a:r>
        </a:p>
      </dgm:t>
    </dgm:pt>
    <dgm:pt modelId="{BA6613EE-373A-48B3-9C16-925BFC01D64D}" type="parTrans" cxnId="{BAF95438-2171-422A-BB30-3D758D203442}">
      <dgm:prSet/>
      <dgm:spPr/>
      <dgm:t>
        <a:bodyPr/>
        <a:lstStyle/>
        <a:p>
          <a:endParaRPr lang="en-US"/>
        </a:p>
      </dgm:t>
    </dgm:pt>
    <dgm:pt modelId="{6D4FB7D2-005A-4F05-8806-FFEF08D0923F}" type="sibTrans" cxnId="{BAF95438-2171-422A-BB30-3D758D203442}">
      <dgm:prSet/>
      <dgm:spPr/>
      <dgm:t>
        <a:bodyPr/>
        <a:lstStyle/>
        <a:p>
          <a:endParaRPr lang="en-US"/>
        </a:p>
      </dgm:t>
    </dgm:pt>
    <dgm:pt modelId="{A09C58B3-13F9-4448-86A2-192445B82ACA}">
      <dgm:prSet/>
      <dgm:spPr/>
      <dgm:t>
        <a:bodyPr/>
        <a:lstStyle/>
        <a:p>
          <a:r>
            <a:rPr lang="en-US"/>
            <a:t>getElementById('id')</a:t>
          </a:r>
        </a:p>
      </dgm:t>
    </dgm:pt>
    <dgm:pt modelId="{7277A130-0959-4040-9CA4-EB8B38BD10AF}" type="parTrans" cxnId="{C71C76C4-5CEA-4114-8601-662B7A462C2C}">
      <dgm:prSet/>
      <dgm:spPr/>
      <dgm:t>
        <a:bodyPr/>
        <a:lstStyle/>
        <a:p>
          <a:endParaRPr lang="en-US"/>
        </a:p>
      </dgm:t>
    </dgm:pt>
    <dgm:pt modelId="{B53A4D26-D6EA-48A5-B8D8-6C40915EE3F5}" type="sibTrans" cxnId="{C71C76C4-5CEA-4114-8601-662B7A462C2C}">
      <dgm:prSet/>
      <dgm:spPr/>
      <dgm:t>
        <a:bodyPr/>
        <a:lstStyle/>
        <a:p>
          <a:endParaRPr lang="en-US"/>
        </a:p>
      </dgm:t>
    </dgm:pt>
    <dgm:pt modelId="{497EF2F0-6CAB-4157-9B7E-072E7545A566}">
      <dgm:prSet/>
      <dgm:spPr/>
      <dgm:t>
        <a:bodyPr/>
        <a:lstStyle/>
        <a:p>
          <a:r>
            <a:rPr lang="en-US"/>
            <a:t>getElementsByTagName('tagName')</a:t>
          </a:r>
        </a:p>
      </dgm:t>
    </dgm:pt>
    <dgm:pt modelId="{D74D0296-176A-4702-876C-7FB0788B13C8}" type="parTrans" cxnId="{4F844480-D432-4988-9527-61F57499F91E}">
      <dgm:prSet/>
      <dgm:spPr/>
      <dgm:t>
        <a:bodyPr/>
        <a:lstStyle/>
        <a:p>
          <a:endParaRPr lang="en-US"/>
        </a:p>
      </dgm:t>
    </dgm:pt>
    <dgm:pt modelId="{D785E5FF-0FCA-4F99-AFAE-9D886B73B912}" type="sibTrans" cxnId="{4F844480-D432-4988-9527-61F57499F91E}">
      <dgm:prSet/>
      <dgm:spPr/>
      <dgm:t>
        <a:bodyPr/>
        <a:lstStyle/>
        <a:p>
          <a:endParaRPr lang="en-US"/>
        </a:p>
      </dgm:t>
    </dgm:pt>
    <dgm:pt modelId="{E5046CD9-4D52-41B3-AF13-0B60782B2AEB}">
      <dgm:prSet/>
      <dgm:spPr/>
      <dgm:t>
        <a:bodyPr/>
        <a:lstStyle/>
        <a:p>
          <a:r>
            <a:rPr lang="en-US"/>
            <a:t>document.querySelector('selector');</a:t>
          </a:r>
        </a:p>
      </dgm:t>
    </dgm:pt>
    <dgm:pt modelId="{989CB655-EB55-4993-8D0D-AAFD8670D45A}" type="parTrans" cxnId="{532CA9E2-4953-48E6-B174-2EEDAD4F51E9}">
      <dgm:prSet/>
      <dgm:spPr/>
      <dgm:t>
        <a:bodyPr/>
        <a:lstStyle/>
        <a:p>
          <a:endParaRPr lang="en-US"/>
        </a:p>
      </dgm:t>
    </dgm:pt>
    <dgm:pt modelId="{9A1F284B-1BB3-4A88-9985-E76302256A4A}" type="sibTrans" cxnId="{532CA9E2-4953-48E6-B174-2EEDAD4F51E9}">
      <dgm:prSet/>
      <dgm:spPr/>
      <dgm:t>
        <a:bodyPr/>
        <a:lstStyle/>
        <a:p>
          <a:endParaRPr lang="en-US"/>
        </a:p>
      </dgm:t>
    </dgm:pt>
    <dgm:pt modelId="{327BD2C2-D723-4DDE-B499-CD31D4FA4154}" type="pres">
      <dgm:prSet presAssocID="{E8C46761-CC02-4CD9-8103-F419CB010BE8}" presName="root" presStyleCnt="0">
        <dgm:presLayoutVars>
          <dgm:dir/>
          <dgm:resizeHandles val="exact"/>
        </dgm:presLayoutVars>
      </dgm:prSet>
      <dgm:spPr/>
    </dgm:pt>
    <dgm:pt modelId="{0468241A-6EDF-4A4A-ABD0-881114172FE2}" type="pres">
      <dgm:prSet presAssocID="{2DF5639B-DFDD-459C-9A4E-ED43971398D8}" presName="compNode" presStyleCnt="0"/>
      <dgm:spPr/>
    </dgm:pt>
    <dgm:pt modelId="{C81CCF49-AD77-4E0B-A3C3-37D32A4B81F1}" type="pres">
      <dgm:prSet presAssocID="{2DF5639B-DFDD-459C-9A4E-ED43971398D8}" presName="bgRect" presStyleLbl="bgShp" presStyleIdx="0" presStyleCnt="4"/>
      <dgm:spPr/>
    </dgm:pt>
    <dgm:pt modelId="{9E8E6431-04A0-430F-B2BA-8B30D76BDC92}" type="pres">
      <dgm:prSet presAssocID="{2DF5639B-DFDD-459C-9A4E-ED43971398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8BF2B752-4B79-48F7-978A-46B1EC9682D8}" type="pres">
      <dgm:prSet presAssocID="{2DF5639B-DFDD-459C-9A4E-ED43971398D8}" presName="spaceRect" presStyleCnt="0"/>
      <dgm:spPr/>
    </dgm:pt>
    <dgm:pt modelId="{8CA656A6-4BBC-4F3C-A6D6-AEF46562E8A2}" type="pres">
      <dgm:prSet presAssocID="{2DF5639B-DFDD-459C-9A4E-ED43971398D8}" presName="parTx" presStyleLbl="revTx" presStyleIdx="0" presStyleCnt="4">
        <dgm:presLayoutVars>
          <dgm:chMax val="0"/>
          <dgm:chPref val="0"/>
        </dgm:presLayoutVars>
      </dgm:prSet>
      <dgm:spPr/>
    </dgm:pt>
    <dgm:pt modelId="{43605F31-0D1E-4E06-A60B-42EE16F3F9C1}" type="pres">
      <dgm:prSet presAssocID="{6D4FB7D2-005A-4F05-8806-FFEF08D0923F}" presName="sibTrans" presStyleCnt="0"/>
      <dgm:spPr/>
    </dgm:pt>
    <dgm:pt modelId="{05EEB6A1-BB46-49AF-98E6-044FEA11F225}" type="pres">
      <dgm:prSet presAssocID="{A09C58B3-13F9-4448-86A2-192445B82ACA}" presName="compNode" presStyleCnt="0"/>
      <dgm:spPr/>
    </dgm:pt>
    <dgm:pt modelId="{4B100909-D1D7-49C4-AD41-80C1C18B37A2}" type="pres">
      <dgm:prSet presAssocID="{A09C58B3-13F9-4448-86A2-192445B82ACA}" presName="bgRect" presStyleLbl="bgShp" presStyleIdx="1" presStyleCnt="4"/>
      <dgm:spPr/>
    </dgm:pt>
    <dgm:pt modelId="{D4C905AC-D660-43EE-9C2E-FD55BE838A75}" type="pres">
      <dgm:prSet presAssocID="{A09C58B3-13F9-4448-86A2-192445B82A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F0BFAA3-3F82-4A62-9A00-318A6B8E1CAB}" type="pres">
      <dgm:prSet presAssocID="{A09C58B3-13F9-4448-86A2-192445B82ACA}" presName="spaceRect" presStyleCnt="0"/>
      <dgm:spPr/>
    </dgm:pt>
    <dgm:pt modelId="{F54C3917-1232-43F7-9770-AD199E91E455}" type="pres">
      <dgm:prSet presAssocID="{A09C58B3-13F9-4448-86A2-192445B82ACA}" presName="parTx" presStyleLbl="revTx" presStyleIdx="1" presStyleCnt="4">
        <dgm:presLayoutVars>
          <dgm:chMax val="0"/>
          <dgm:chPref val="0"/>
        </dgm:presLayoutVars>
      </dgm:prSet>
      <dgm:spPr/>
    </dgm:pt>
    <dgm:pt modelId="{FFE59BBC-562C-4BDD-B9A0-EC8FC81BF9B5}" type="pres">
      <dgm:prSet presAssocID="{B53A4D26-D6EA-48A5-B8D8-6C40915EE3F5}" presName="sibTrans" presStyleCnt="0"/>
      <dgm:spPr/>
    </dgm:pt>
    <dgm:pt modelId="{F5C679DB-5427-4588-BEEF-03B711BD3770}" type="pres">
      <dgm:prSet presAssocID="{497EF2F0-6CAB-4157-9B7E-072E7545A566}" presName="compNode" presStyleCnt="0"/>
      <dgm:spPr/>
    </dgm:pt>
    <dgm:pt modelId="{976E43E8-A7F9-4DCC-BC3C-DCD9CC43E3C8}" type="pres">
      <dgm:prSet presAssocID="{497EF2F0-6CAB-4157-9B7E-072E7545A566}" presName="bgRect" presStyleLbl="bgShp" presStyleIdx="2" presStyleCnt="4"/>
      <dgm:spPr/>
    </dgm:pt>
    <dgm:pt modelId="{AF22D737-E2F0-4EFD-A805-81315235644F}" type="pres">
      <dgm:prSet presAssocID="{497EF2F0-6CAB-4157-9B7E-072E7545A5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2D337920-915B-41F5-8764-8C26F54536D7}" type="pres">
      <dgm:prSet presAssocID="{497EF2F0-6CAB-4157-9B7E-072E7545A566}" presName="spaceRect" presStyleCnt="0"/>
      <dgm:spPr/>
    </dgm:pt>
    <dgm:pt modelId="{C34A8206-8A4A-4254-BD6F-A3C8D90001A7}" type="pres">
      <dgm:prSet presAssocID="{497EF2F0-6CAB-4157-9B7E-072E7545A566}" presName="parTx" presStyleLbl="revTx" presStyleIdx="2" presStyleCnt="4">
        <dgm:presLayoutVars>
          <dgm:chMax val="0"/>
          <dgm:chPref val="0"/>
        </dgm:presLayoutVars>
      </dgm:prSet>
      <dgm:spPr/>
    </dgm:pt>
    <dgm:pt modelId="{AB2028B5-F910-48A2-8458-1E59467B95B1}" type="pres">
      <dgm:prSet presAssocID="{D785E5FF-0FCA-4F99-AFAE-9D886B73B912}" presName="sibTrans" presStyleCnt="0"/>
      <dgm:spPr/>
    </dgm:pt>
    <dgm:pt modelId="{43239723-2460-45F6-B2C2-D0E7E7DEE646}" type="pres">
      <dgm:prSet presAssocID="{E5046CD9-4D52-41B3-AF13-0B60782B2AEB}" presName="compNode" presStyleCnt="0"/>
      <dgm:spPr/>
    </dgm:pt>
    <dgm:pt modelId="{08F36F48-DBEE-4BF9-A4C4-80608349C3D2}" type="pres">
      <dgm:prSet presAssocID="{E5046CD9-4D52-41B3-AF13-0B60782B2AEB}" presName="bgRect" presStyleLbl="bgShp" presStyleIdx="3" presStyleCnt="4"/>
      <dgm:spPr/>
    </dgm:pt>
    <dgm:pt modelId="{ED074775-8D04-4993-8195-02D2F9A81697}" type="pres">
      <dgm:prSet presAssocID="{E5046CD9-4D52-41B3-AF13-0B60782B2A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3B2238A7-301D-4A5F-85C5-5F84ADADAC58}" type="pres">
      <dgm:prSet presAssocID="{E5046CD9-4D52-41B3-AF13-0B60782B2AEB}" presName="spaceRect" presStyleCnt="0"/>
      <dgm:spPr/>
    </dgm:pt>
    <dgm:pt modelId="{7DD45EF0-DB90-43FE-955C-5F1EFF5DCF84}" type="pres">
      <dgm:prSet presAssocID="{E5046CD9-4D52-41B3-AF13-0B60782B2AEB}" presName="parTx" presStyleLbl="revTx" presStyleIdx="3" presStyleCnt="4">
        <dgm:presLayoutVars>
          <dgm:chMax val="0"/>
          <dgm:chPref val="0"/>
        </dgm:presLayoutVars>
      </dgm:prSet>
      <dgm:spPr/>
    </dgm:pt>
  </dgm:ptLst>
  <dgm:cxnLst>
    <dgm:cxn modelId="{63E83B0A-96F0-4BAB-962B-76E72FD4B129}" type="presOf" srcId="{A09C58B3-13F9-4448-86A2-192445B82ACA}" destId="{F54C3917-1232-43F7-9770-AD199E91E455}" srcOrd="0" destOrd="0" presId="urn:microsoft.com/office/officeart/2018/2/layout/IconVerticalSolidList"/>
    <dgm:cxn modelId="{2DE2D329-AE28-4515-AF4E-BDDBC0996E0B}" type="presOf" srcId="{497EF2F0-6CAB-4157-9B7E-072E7545A566}" destId="{C34A8206-8A4A-4254-BD6F-A3C8D90001A7}" srcOrd="0" destOrd="0" presId="urn:microsoft.com/office/officeart/2018/2/layout/IconVerticalSolidList"/>
    <dgm:cxn modelId="{BAF95438-2171-422A-BB30-3D758D203442}" srcId="{E8C46761-CC02-4CD9-8103-F419CB010BE8}" destId="{2DF5639B-DFDD-459C-9A4E-ED43971398D8}" srcOrd="0" destOrd="0" parTransId="{BA6613EE-373A-48B3-9C16-925BFC01D64D}" sibTransId="{6D4FB7D2-005A-4F05-8806-FFEF08D0923F}"/>
    <dgm:cxn modelId="{4F844480-D432-4988-9527-61F57499F91E}" srcId="{E8C46761-CC02-4CD9-8103-F419CB010BE8}" destId="{497EF2F0-6CAB-4157-9B7E-072E7545A566}" srcOrd="2" destOrd="0" parTransId="{D74D0296-176A-4702-876C-7FB0788B13C8}" sibTransId="{D785E5FF-0FCA-4F99-AFAE-9D886B73B912}"/>
    <dgm:cxn modelId="{17D180A9-6863-43B4-B8FA-13D5EFFDAF63}" type="presOf" srcId="{E5046CD9-4D52-41B3-AF13-0B60782B2AEB}" destId="{7DD45EF0-DB90-43FE-955C-5F1EFF5DCF84}" srcOrd="0" destOrd="0" presId="urn:microsoft.com/office/officeart/2018/2/layout/IconVerticalSolidList"/>
    <dgm:cxn modelId="{C71C76C4-5CEA-4114-8601-662B7A462C2C}" srcId="{E8C46761-CC02-4CD9-8103-F419CB010BE8}" destId="{A09C58B3-13F9-4448-86A2-192445B82ACA}" srcOrd="1" destOrd="0" parTransId="{7277A130-0959-4040-9CA4-EB8B38BD10AF}" sibTransId="{B53A4D26-D6EA-48A5-B8D8-6C40915EE3F5}"/>
    <dgm:cxn modelId="{E0A445DB-8B99-4335-A727-25B0CB303DAC}" type="presOf" srcId="{E8C46761-CC02-4CD9-8103-F419CB010BE8}" destId="{327BD2C2-D723-4DDE-B499-CD31D4FA4154}" srcOrd="0" destOrd="0" presId="urn:microsoft.com/office/officeart/2018/2/layout/IconVerticalSolidList"/>
    <dgm:cxn modelId="{532CA9E2-4953-48E6-B174-2EEDAD4F51E9}" srcId="{E8C46761-CC02-4CD9-8103-F419CB010BE8}" destId="{E5046CD9-4D52-41B3-AF13-0B60782B2AEB}" srcOrd="3" destOrd="0" parTransId="{989CB655-EB55-4993-8D0D-AAFD8670D45A}" sibTransId="{9A1F284B-1BB3-4A88-9985-E76302256A4A}"/>
    <dgm:cxn modelId="{82377FFC-629B-4100-B427-08EAF2574ED0}" type="presOf" srcId="{2DF5639B-DFDD-459C-9A4E-ED43971398D8}" destId="{8CA656A6-4BBC-4F3C-A6D6-AEF46562E8A2}" srcOrd="0" destOrd="0" presId="urn:microsoft.com/office/officeart/2018/2/layout/IconVerticalSolidList"/>
    <dgm:cxn modelId="{37DF376C-E7B6-4352-9F4D-37A5A525E38C}" type="presParOf" srcId="{327BD2C2-D723-4DDE-B499-CD31D4FA4154}" destId="{0468241A-6EDF-4A4A-ABD0-881114172FE2}" srcOrd="0" destOrd="0" presId="urn:microsoft.com/office/officeart/2018/2/layout/IconVerticalSolidList"/>
    <dgm:cxn modelId="{C8D95862-EBA6-45F5-8833-A87C5F57680E}" type="presParOf" srcId="{0468241A-6EDF-4A4A-ABD0-881114172FE2}" destId="{C81CCF49-AD77-4E0B-A3C3-37D32A4B81F1}" srcOrd="0" destOrd="0" presId="urn:microsoft.com/office/officeart/2018/2/layout/IconVerticalSolidList"/>
    <dgm:cxn modelId="{13F98D9D-BC2E-4E26-8D1A-3063303596F2}" type="presParOf" srcId="{0468241A-6EDF-4A4A-ABD0-881114172FE2}" destId="{9E8E6431-04A0-430F-B2BA-8B30D76BDC92}" srcOrd="1" destOrd="0" presId="urn:microsoft.com/office/officeart/2018/2/layout/IconVerticalSolidList"/>
    <dgm:cxn modelId="{75D0DD4C-C9DE-482D-8E37-6A72295578E5}" type="presParOf" srcId="{0468241A-6EDF-4A4A-ABD0-881114172FE2}" destId="{8BF2B752-4B79-48F7-978A-46B1EC9682D8}" srcOrd="2" destOrd="0" presId="urn:microsoft.com/office/officeart/2018/2/layout/IconVerticalSolidList"/>
    <dgm:cxn modelId="{D3D1F602-A56C-46E7-8269-082B29EA00E3}" type="presParOf" srcId="{0468241A-6EDF-4A4A-ABD0-881114172FE2}" destId="{8CA656A6-4BBC-4F3C-A6D6-AEF46562E8A2}" srcOrd="3" destOrd="0" presId="urn:microsoft.com/office/officeart/2018/2/layout/IconVerticalSolidList"/>
    <dgm:cxn modelId="{F84E8B2D-0DA4-4513-A33F-F53C6DEE456E}" type="presParOf" srcId="{327BD2C2-D723-4DDE-B499-CD31D4FA4154}" destId="{43605F31-0D1E-4E06-A60B-42EE16F3F9C1}" srcOrd="1" destOrd="0" presId="urn:microsoft.com/office/officeart/2018/2/layout/IconVerticalSolidList"/>
    <dgm:cxn modelId="{9EC11E17-89EE-4348-B711-0201995AF18F}" type="presParOf" srcId="{327BD2C2-D723-4DDE-B499-CD31D4FA4154}" destId="{05EEB6A1-BB46-49AF-98E6-044FEA11F225}" srcOrd="2" destOrd="0" presId="urn:microsoft.com/office/officeart/2018/2/layout/IconVerticalSolidList"/>
    <dgm:cxn modelId="{36B29888-9992-4B8D-A020-8C0A7D17BE2B}" type="presParOf" srcId="{05EEB6A1-BB46-49AF-98E6-044FEA11F225}" destId="{4B100909-D1D7-49C4-AD41-80C1C18B37A2}" srcOrd="0" destOrd="0" presId="urn:microsoft.com/office/officeart/2018/2/layout/IconVerticalSolidList"/>
    <dgm:cxn modelId="{2B567320-6B1F-4A74-923D-FC3A17C36D70}" type="presParOf" srcId="{05EEB6A1-BB46-49AF-98E6-044FEA11F225}" destId="{D4C905AC-D660-43EE-9C2E-FD55BE838A75}" srcOrd="1" destOrd="0" presId="urn:microsoft.com/office/officeart/2018/2/layout/IconVerticalSolidList"/>
    <dgm:cxn modelId="{9DA1CB9A-F634-4E56-9767-8DAA2EFF4D7A}" type="presParOf" srcId="{05EEB6A1-BB46-49AF-98E6-044FEA11F225}" destId="{7F0BFAA3-3F82-4A62-9A00-318A6B8E1CAB}" srcOrd="2" destOrd="0" presId="urn:microsoft.com/office/officeart/2018/2/layout/IconVerticalSolidList"/>
    <dgm:cxn modelId="{7BB9CBF7-053E-4A5C-B99A-BD52CB9C4773}" type="presParOf" srcId="{05EEB6A1-BB46-49AF-98E6-044FEA11F225}" destId="{F54C3917-1232-43F7-9770-AD199E91E455}" srcOrd="3" destOrd="0" presId="urn:microsoft.com/office/officeart/2018/2/layout/IconVerticalSolidList"/>
    <dgm:cxn modelId="{EE96C6F5-3A99-4FF1-9365-9D740FEF0E9D}" type="presParOf" srcId="{327BD2C2-D723-4DDE-B499-CD31D4FA4154}" destId="{FFE59BBC-562C-4BDD-B9A0-EC8FC81BF9B5}" srcOrd="3" destOrd="0" presId="urn:microsoft.com/office/officeart/2018/2/layout/IconVerticalSolidList"/>
    <dgm:cxn modelId="{064FB31B-44CC-40A0-BA62-824B8DAADE21}" type="presParOf" srcId="{327BD2C2-D723-4DDE-B499-CD31D4FA4154}" destId="{F5C679DB-5427-4588-BEEF-03B711BD3770}" srcOrd="4" destOrd="0" presId="urn:microsoft.com/office/officeart/2018/2/layout/IconVerticalSolidList"/>
    <dgm:cxn modelId="{28087F6A-EBF3-45AE-B467-815A4A655A84}" type="presParOf" srcId="{F5C679DB-5427-4588-BEEF-03B711BD3770}" destId="{976E43E8-A7F9-4DCC-BC3C-DCD9CC43E3C8}" srcOrd="0" destOrd="0" presId="urn:microsoft.com/office/officeart/2018/2/layout/IconVerticalSolidList"/>
    <dgm:cxn modelId="{0C533528-DE79-4390-851E-16513170C05D}" type="presParOf" srcId="{F5C679DB-5427-4588-BEEF-03B711BD3770}" destId="{AF22D737-E2F0-4EFD-A805-81315235644F}" srcOrd="1" destOrd="0" presId="urn:microsoft.com/office/officeart/2018/2/layout/IconVerticalSolidList"/>
    <dgm:cxn modelId="{1449C125-AAF6-4E30-8791-0F4F3E9E3ECE}" type="presParOf" srcId="{F5C679DB-5427-4588-BEEF-03B711BD3770}" destId="{2D337920-915B-41F5-8764-8C26F54536D7}" srcOrd="2" destOrd="0" presId="urn:microsoft.com/office/officeart/2018/2/layout/IconVerticalSolidList"/>
    <dgm:cxn modelId="{57C140CD-9B18-4163-A3C1-34801AF4D683}" type="presParOf" srcId="{F5C679DB-5427-4588-BEEF-03B711BD3770}" destId="{C34A8206-8A4A-4254-BD6F-A3C8D90001A7}" srcOrd="3" destOrd="0" presId="urn:microsoft.com/office/officeart/2018/2/layout/IconVerticalSolidList"/>
    <dgm:cxn modelId="{DFB44139-2346-43CD-A19A-C87EA3FCCFA1}" type="presParOf" srcId="{327BD2C2-D723-4DDE-B499-CD31D4FA4154}" destId="{AB2028B5-F910-48A2-8458-1E59467B95B1}" srcOrd="5" destOrd="0" presId="urn:microsoft.com/office/officeart/2018/2/layout/IconVerticalSolidList"/>
    <dgm:cxn modelId="{DD00DDCA-B4CE-4445-B793-EF898A8C864E}" type="presParOf" srcId="{327BD2C2-D723-4DDE-B499-CD31D4FA4154}" destId="{43239723-2460-45F6-B2C2-D0E7E7DEE646}" srcOrd="6" destOrd="0" presId="urn:microsoft.com/office/officeart/2018/2/layout/IconVerticalSolidList"/>
    <dgm:cxn modelId="{832BB2C4-8EBC-41C5-A1AA-88E6BD4C9C2D}" type="presParOf" srcId="{43239723-2460-45F6-B2C2-D0E7E7DEE646}" destId="{08F36F48-DBEE-4BF9-A4C4-80608349C3D2}" srcOrd="0" destOrd="0" presId="urn:microsoft.com/office/officeart/2018/2/layout/IconVerticalSolidList"/>
    <dgm:cxn modelId="{22164D86-1AF2-49F3-A45E-7F9E9DE0F8FB}" type="presParOf" srcId="{43239723-2460-45F6-B2C2-D0E7E7DEE646}" destId="{ED074775-8D04-4993-8195-02D2F9A81697}" srcOrd="1" destOrd="0" presId="urn:microsoft.com/office/officeart/2018/2/layout/IconVerticalSolidList"/>
    <dgm:cxn modelId="{ADEF5CB3-5520-4DD3-AC4A-9499A84AF92C}" type="presParOf" srcId="{43239723-2460-45F6-B2C2-D0E7E7DEE646}" destId="{3B2238A7-301D-4A5F-85C5-5F84ADADAC58}" srcOrd="2" destOrd="0" presId="urn:microsoft.com/office/officeart/2018/2/layout/IconVerticalSolidList"/>
    <dgm:cxn modelId="{4294C46A-BB5A-4339-BCE2-D92FD9B837E8}" type="presParOf" srcId="{43239723-2460-45F6-B2C2-D0E7E7DEE646}" destId="{7DD45EF0-DB90-43FE-955C-5F1EFF5DCF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08B6-D6E4-43F9-8F01-404D9E33C2DE}">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AF7B8-BC58-4665-889D-C29AD36E5BD9}">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145BE0-6175-4467-B1C9-088379D354C7}">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HTML is short for HyperText Markup Language. It’s code that we use to:</a:t>
          </a:r>
        </a:p>
      </dsp:txBody>
      <dsp:txXfrm>
        <a:off x="1279109" y="2185"/>
        <a:ext cx="5553102" cy="1107454"/>
      </dsp:txXfrm>
    </dsp:sp>
    <dsp:sp modelId="{0B7DDA95-D0A8-4A2A-979F-387F8FD20984}">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4E8DB-7186-4812-B967-E665605AE67D}">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C39BD1-624A-47E6-8604-5EAA8DD3459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create documents that are stored on the World Wide Web and displayed in a browser.</a:t>
          </a:r>
        </a:p>
      </dsp:txBody>
      <dsp:txXfrm>
        <a:off x="1279109" y="1386503"/>
        <a:ext cx="5553102" cy="1107454"/>
      </dsp:txXfrm>
    </dsp:sp>
    <dsp:sp modelId="{75D6E48B-7515-4707-B095-1464C0E257DB}">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4A6DC-6984-443A-83B9-FEFE434C0B59}">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8C98AC-AA25-4B9A-9AA7-8F267CACCC8A}">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provide a basic structure for our web page - the bones of the web page.</a:t>
          </a:r>
        </a:p>
      </dsp:txBody>
      <dsp:txXfrm>
        <a:off x="1279109" y="2770821"/>
        <a:ext cx="5553102" cy="1107454"/>
      </dsp:txXfrm>
    </dsp:sp>
    <dsp:sp modelId="{CFC4D676-18E0-4BD9-9D6A-1CDBB7643CD0}">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9186D-9CA0-4267-AD9E-8ADFBC4C627F}">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AD6539-3B53-4004-B9EA-64B5D53798E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ensure proper loading of text and images for our browser to display.</a:t>
          </a:r>
        </a:p>
      </dsp:txBody>
      <dsp:txXfrm>
        <a:off x="1279109" y="4155139"/>
        <a:ext cx="5553102" cy="110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89F2C-9CCF-4135-903F-B6C98E67FC8A}">
      <dsp:nvSpPr>
        <dsp:cNvPr id="0" name=""/>
        <dsp:cNvSpPr/>
      </dsp:nvSpPr>
      <dsp:spPr>
        <a:xfrm>
          <a:off x="0" y="855526"/>
          <a:ext cx="6832212" cy="15794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3532A-9B81-45D0-8BDD-E78DA60337CF}">
      <dsp:nvSpPr>
        <dsp:cNvPr id="0" name=""/>
        <dsp:cNvSpPr/>
      </dsp:nvSpPr>
      <dsp:spPr>
        <a:xfrm>
          <a:off x="477778" y="1210899"/>
          <a:ext cx="868688" cy="868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22FE6-EC61-48CC-B543-4AC9FB6F17B4}">
      <dsp:nvSpPr>
        <dsp:cNvPr id="0" name=""/>
        <dsp:cNvSpPr/>
      </dsp:nvSpPr>
      <dsp:spPr>
        <a:xfrm>
          <a:off x="1824245" y="855526"/>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Every web page you see on the World Wide Web is written using HTML code. Buttons, images, forms, sections of text - these are all elements that are created with HTML.</a:t>
          </a:r>
        </a:p>
      </dsp:txBody>
      <dsp:txXfrm>
        <a:off x="1824245" y="855526"/>
        <a:ext cx="5007966" cy="1579433"/>
      </dsp:txXfrm>
    </dsp:sp>
    <dsp:sp modelId="{02D4DF73-F244-4A48-A34F-99D9D7D54F18}">
      <dsp:nvSpPr>
        <dsp:cNvPr id="0" name=""/>
        <dsp:cNvSpPr/>
      </dsp:nvSpPr>
      <dsp:spPr>
        <a:xfrm>
          <a:off x="0" y="2829818"/>
          <a:ext cx="6832212" cy="15794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40E68-0A71-446B-8449-F236B2AB0BCC}">
      <dsp:nvSpPr>
        <dsp:cNvPr id="0" name=""/>
        <dsp:cNvSpPr/>
      </dsp:nvSpPr>
      <dsp:spPr>
        <a:xfrm>
          <a:off x="477778" y="3185191"/>
          <a:ext cx="868688" cy="868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4C247-CDE3-458D-A732-04DA328B07FD}">
      <dsp:nvSpPr>
        <dsp:cNvPr id="0" name=""/>
        <dsp:cNvSpPr/>
      </dsp:nvSpPr>
      <dsp:spPr>
        <a:xfrm>
          <a:off x="1824245" y="2829818"/>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755650">
            <a:lnSpc>
              <a:spcPct val="90000"/>
            </a:lnSpc>
            <a:spcBef>
              <a:spcPct val="0"/>
            </a:spcBef>
            <a:spcAft>
              <a:spcPct val="35000"/>
            </a:spcAft>
            <a:buNone/>
          </a:pPr>
          <a:r>
            <a:rPr lang="en-US" sz="1700" kern="1200"/>
            <a:t>If we think of our web page as a human body, HTML is the bone structure. We can add skin and clothing to the body by using CSS, but only once we have that skeletal structure in place.</a:t>
          </a:r>
        </a:p>
      </dsp:txBody>
      <dsp:txXfrm>
        <a:off x="1824245" y="2829818"/>
        <a:ext cx="5007966" cy="1579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38DF4-1E1F-43F9-804C-599EA86875B1}">
      <dsp:nvSpPr>
        <dsp:cNvPr id="0" name=""/>
        <dsp:cNvSpPr/>
      </dsp:nvSpPr>
      <dsp:spPr>
        <a:xfrm>
          <a:off x="0" y="4113"/>
          <a:ext cx="6832212" cy="8760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A399A-12DC-4D56-B636-88463C4C77D0}">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7F624F-2878-4A1C-91CE-DBA1D40B18FC}">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essence of HTML programming is tags</a:t>
          </a:r>
        </a:p>
      </dsp:txBody>
      <dsp:txXfrm>
        <a:off x="1011886" y="4113"/>
        <a:ext cx="5820325" cy="876092"/>
      </dsp:txXfrm>
    </dsp:sp>
    <dsp:sp modelId="{1C4901C5-5F2C-401B-82FE-410C222B83AD}">
      <dsp:nvSpPr>
        <dsp:cNvPr id="0" name=""/>
        <dsp:cNvSpPr/>
      </dsp:nvSpPr>
      <dsp:spPr>
        <a:xfrm>
          <a:off x="0" y="1099228"/>
          <a:ext cx="6832212" cy="8760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4B6F9-D04E-4E02-B416-65F002D527D3}">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FD91B6-2646-4E88-90B6-E4E4A0762B1D}">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A tag is a keyword enclosed by angle brackets ( Example: &lt;I&gt; )</a:t>
          </a:r>
        </a:p>
      </dsp:txBody>
      <dsp:txXfrm>
        <a:off x="1011886" y="1099228"/>
        <a:ext cx="5820325" cy="876092"/>
      </dsp:txXfrm>
    </dsp:sp>
    <dsp:sp modelId="{715C2606-55CA-431D-9D53-DD77A55150C4}">
      <dsp:nvSpPr>
        <dsp:cNvPr id="0" name=""/>
        <dsp:cNvSpPr/>
      </dsp:nvSpPr>
      <dsp:spPr>
        <a:xfrm>
          <a:off x="0" y="2194343"/>
          <a:ext cx="6832212" cy="8760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EEFB-DBFA-4A6F-91EA-BBC996BA0E3E}">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A12F0-610E-4DC6-89E8-99610AADBC92}">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There are opening and closing tags for many but not all tags; The affected text is between the two tags </a:t>
          </a:r>
        </a:p>
      </dsp:txBody>
      <dsp:txXfrm>
        <a:off x="1011886" y="2194343"/>
        <a:ext cx="5820325" cy="876092"/>
      </dsp:txXfrm>
    </dsp:sp>
    <dsp:sp modelId="{884AAF2B-F850-472D-8F57-9896A3C2416F}">
      <dsp:nvSpPr>
        <dsp:cNvPr id="0" name=""/>
        <dsp:cNvSpPr/>
      </dsp:nvSpPr>
      <dsp:spPr>
        <a:xfrm>
          <a:off x="0" y="3289458"/>
          <a:ext cx="6832212" cy="8760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D9F9-66EF-4529-B82A-2B545BFF41BF}">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5FC329-03E3-4123-87EE-11FA6C17ABE0}">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 opening and closing tags use the same command except the closing tag contains and additional forward slash /</a:t>
          </a:r>
        </a:p>
      </dsp:txBody>
      <dsp:txXfrm>
        <a:off x="1011886" y="3289458"/>
        <a:ext cx="5820325" cy="876092"/>
      </dsp:txXfrm>
    </dsp:sp>
    <dsp:sp modelId="{648C4223-A1DE-42BD-8481-38B1E1BA215D}">
      <dsp:nvSpPr>
        <dsp:cNvPr id="0" name=""/>
        <dsp:cNvSpPr/>
      </dsp:nvSpPr>
      <dsp:spPr>
        <a:xfrm>
          <a:off x="0" y="4384573"/>
          <a:ext cx="6832212" cy="87609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3B60B-78FF-4B0E-9F37-FC7F43B6D86C}">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56DD1F-AFA8-401F-AD18-D42C853F0598}">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For example, the expression &lt;B&gt; Warning &lt;/B&gt; would cause the word ‘Warning’ to appear in bold face on a Web page</a:t>
          </a:r>
        </a:p>
      </dsp:txBody>
      <dsp:txXfrm>
        <a:off x="1011886" y="4384573"/>
        <a:ext cx="5820325" cy="876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E3AF5-4AC8-2144-83A2-C4E2A93B51A4}">
      <dsp:nvSpPr>
        <dsp:cNvPr id="0" name=""/>
        <dsp:cNvSpPr/>
      </dsp:nvSpPr>
      <dsp:spPr>
        <a:xfrm>
          <a:off x="0" y="35529"/>
          <a:ext cx="6832212" cy="250614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&lt;hr&gt;. Horizontal Rule</a:t>
          </a:r>
        </a:p>
      </dsp:txBody>
      <dsp:txXfrm>
        <a:off x="122340" y="157869"/>
        <a:ext cx="6587532" cy="2261460"/>
      </dsp:txXfrm>
    </dsp:sp>
    <dsp:sp modelId="{EC438AFA-A84F-8249-B3F0-6427BF44A851}">
      <dsp:nvSpPr>
        <dsp:cNvPr id="0" name=""/>
        <dsp:cNvSpPr/>
      </dsp:nvSpPr>
      <dsp:spPr>
        <a:xfrm>
          <a:off x="0" y="2723109"/>
          <a:ext cx="6832212" cy="250614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&lt;br&gt;. Break</a:t>
          </a:r>
        </a:p>
      </dsp:txBody>
      <dsp:txXfrm>
        <a:off x="122340" y="2845449"/>
        <a:ext cx="6587532" cy="2261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0EC56-864D-4CDB-B328-2E6AD5AFFA16}">
      <dsp:nvSpPr>
        <dsp:cNvPr id="0" name=""/>
        <dsp:cNvSpPr/>
      </dsp:nvSpPr>
      <dsp:spPr>
        <a:xfrm>
          <a:off x="0" y="642"/>
          <a:ext cx="6832212" cy="15038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BD099-8A26-4281-91EB-14AD8AE19E32}">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2B43A-AA41-4538-91F2-4B8F9D60AD1B}">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CSS is short for Cascading Style Sheets. It’s code that we use to:</a:t>
          </a:r>
        </a:p>
      </dsp:txBody>
      <dsp:txXfrm>
        <a:off x="1736952" y="642"/>
        <a:ext cx="5095259" cy="1503855"/>
      </dsp:txXfrm>
    </dsp:sp>
    <dsp:sp modelId="{F52E8518-30FF-4FE3-98B1-A589F675A01F}">
      <dsp:nvSpPr>
        <dsp:cNvPr id="0" name=""/>
        <dsp:cNvSpPr/>
      </dsp:nvSpPr>
      <dsp:spPr>
        <a:xfrm>
          <a:off x="0" y="1880461"/>
          <a:ext cx="6832212" cy="15038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B24A6-E24B-4871-AE3B-1F0EDEEFE03B}">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2B93A1-C50F-4DC9-B13D-A7AB3FE4651C}">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describe how HTML elements are to be laid out on a web page.</a:t>
          </a:r>
        </a:p>
      </dsp:txBody>
      <dsp:txXfrm>
        <a:off x="1736952" y="1880461"/>
        <a:ext cx="5095259" cy="1503855"/>
      </dsp:txXfrm>
    </dsp:sp>
    <dsp:sp modelId="{DBF6E9ED-5ED6-41BA-A611-FE58EB8F1D7C}">
      <dsp:nvSpPr>
        <dsp:cNvPr id="0" name=""/>
        <dsp:cNvSpPr/>
      </dsp:nvSpPr>
      <dsp:spPr>
        <a:xfrm>
          <a:off x="0" y="3760280"/>
          <a:ext cx="6832212" cy="15038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98CA9-8C5F-441C-BD40-304C1444AF6A}">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CAAC54-24D6-4D38-BE36-C579EF7004E7}">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style HTML elements including colors, sizes, and fonts.</a:t>
          </a:r>
        </a:p>
      </dsp:txBody>
      <dsp:txXfrm>
        <a:off x="1736952" y="3760280"/>
        <a:ext cx="5095259" cy="15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0A8E-32F8-4F49-850F-14BCC98083DB}">
      <dsp:nvSpPr>
        <dsp:cNvPr id="0" name=""/>
        <dsp:cNvSpPr/>
      </dsp:nvSpPr>
      <dsp:spPr>
        <a:xfrm>
          <a:off x="0" y="431889"/>
          <a:ext cx="6832212" cy="21645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very web page that you see on the Internet that has any kind of color or style has that code written using CSS. Font type, size, background color, shadows - these are all created with CSS.</a:t>
          </a:r>
        </a:p>
      </dsp:txBody>
      <dsp:txXfrm>
        <a:off x="105662" y="537551"/>
        <a:ext cx="6620888" cy="1953176"/>
      </dsp:txXfrm>
    </dsp:sp>
    <dsp:sp modelId="{5163FC8D-325D-A142-BB5D-56020149530D}">
      <dsp:nvSpPr>
        <dsp:cNvPr id="0" name=""/>
        <dsp:cNvSpPr/>
      </dsp:nvSpPr>
      <dsp:spPr>
        <a:xfrm>
          <a:off x="0" y="2668389"/>
          <a:ext cx="6832212" cy="2164500"/>
        </a:xfrm>
        <a:prstGeom prst="roundRect">
          <a:avLst/>
        </a:prstGeom>
        <a:gradFill rotWithShape="0">
          <a:gsLst>
            <a:gs pos="0">
              <a:schemeClr val="accent2">
                <a:hueOff val="889586"/>
                <a:satOff val="-19883"/>
                <a:lumOff val="-18823"/>
                <a:alphaOff val="0"/>
                <a:tint val="96000"/>
                <a:lumMod val="104000"/>
              </a:schemeClr>
            </a:gs>
            <a:gs pos="100000">
              <a:schemeClr val="accent2">
                <a:hueOff val="889586"/>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If we think of our web page as a human body, CSS is the skin and clothing that we add to our HTML content (which is the skeleton).</a:t>
          </a:r>
        </a:p>
      </dsp:txBody>
      <dsp:txXfrm>
        <a:off x="105662" y="2774051"/>
        <a:ext cx="6620888" cy="1953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CB2D8-D9EC-431D-8AEF-45AA31D6DFF6}">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56448-AEE2-4FEF-A9E8-A0FD4E7AC6C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8B41E9-16B1-4364-AC50-50A6A87461F4}">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Selectors</a:t>
          </a:r>
          <a:endParaRPr lang="en-US" sz="2200" kern="1200" dirty="0">
            <a:solidFill>
              <a:schemeClr val="bg1"/>
            </a:solidFill>
          </a:endParaRPr>
        </a:p>
      </dsp:txBody>
      <dsp:txXfrm>
        <a:off x="1279109" y="2185"/>
        <a:ext cx="5553102" cy="1107454"/>
      </dsp:txXfrm>
    </dsp:sp>
    <dsp:sp modelId="{B9E3C75E-54E6-4677-9630-D5206C6C7240}">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327AE-885C-49F4-95FE-CAC4A1DA003C}">
      <dsp:nvSpPr>
        <dsp:cNvPr id="0" name=""/>
        <dsp:cNvSpPr/>
      </dsp:nvSpPr>
      <dsp:spPr>
        <a:xfrm>
          <a:off x="335004" y="1635680"/>
          <a:ext cx="609099" cy="60909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2FB4D8-05FF-46DC-92CB-27E1B8243702}">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Element Name</a:t>
          </a:r>
          <a:endParaRPr lang="en-US" sz="2200" kern="1200">
            <a:solidFill>
              <a:schemeClr val="bg1"/>
            </a:solidFill>
          </a:endParaRPr>
        </a:p>
      </dsp:txBody>
      <dsp:txXfrm>
        <a:off x="1279109" y="1386503"/>
        <a:ext cx="5553102" cy="1107454"/>
      </dsp:txXfrm>
    </dsp:sp>
    <dsp:sp modelId="{A919EE5F-9A32-4EB8-987E-83CFA728EBFD}">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BEA266-48F0-4D96-BF4C-1ADB94E5292B}">
      <dsp:nvSpPr>
        <dsp:cNvPr id="0" name=""/>
        <dsp:cNvSpPr/>
      </dsp:nvSpPr>
      <dsp:spPr>
        <a:xfrm>
          <a:off x="335004" y="3019998"/>
          <a:ext cx="609099" cy="609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D8F2AF-BF39-4D82-BBB7-1A20287085F0}">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IDs</a:t>
          </a:r>
          <a:endParaRPr lang="en-US" sz="2200" kern="1200">
            <a:solidFill>
              <a:schemeClr val="bg1"/>
            </a:solidFill>
          </a:endParaRPr>
        </a:p>
      </dsp:txBody>
      <dsp:txXfrm>
        <a:off x="1279109" y="2770821"/>
        <a:ext cx="5553102" cy="1107454"/>
      </dsp:txXfrm>
    </dsp:sp>
    <dsp:sp modelId="{59FB513C-4B28-4576-AB05-4EA537D7ACDF}">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526BD-6920-479B-849A-5C72E7CF0672}">
      <dsp:nvSpPr>
        <dsp:cNvPr id="0" name=""/>
        <dsp:cNvSpPr/>
      </dsp:nvSpPr>
      <dsp:spPr>
        <a:xfrm>
          <a:off x="335004" y="4404316"/>
          <a:ext cx="609099" cy="609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C725B-06FC-46C9-A255-DDC62BF148B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Classes</a:t>
          </a:r>
          <a:endParaRPr lang="en-US" sz="2200" kern="1200" dirty="0">
            <a:solidFill>
              <a:schemeClr val="bg1"/>
            </a:solidFill>
          </a:endParaRPr>
        </a:p>
      </dsp:txBody>
      <dsp:txXfrm>
        <a:off x="1279109" y="4155139"/>
        <a:ext cx="5553102" cy="1107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1612-ED8E-4519-BA9C-2C7748E12B17}">
      <dsp:nvSpPr>
        <dsp:cNvPr id="0" name=""/>
        <dsp:cNvSpPr/>
      </dsp:nvSpPr>
      <dsp:spPr>
        <a:xfrm>
          <a:off x="0" y="660025"/>
          <a:ext cx="6832212" cy="157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4AE69-CB8A-4C53-A980-DD4306AC4D9A}">
      <dsp:nvSpPr>
        <dsp:cNvPr id="0" name=""/>
        <dsp:cNvSpPr/>
      </dsp:nvSpPr>
      <dsp:spPr>
        <a:xfrm>
          <a:off x="477312" y="1015050"/>
          <a:ext cx="867840" cy="867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13C0AC-7F96-47E6-9543-4E48EB14081E}">
      <dsp:nvSpPr>
        <dsp:cNvPr id="0" name=""/>
        <dsp:cNvSpPr/>
      </dsp:nvSpPr>
      <dsp:spPr>
        <a:xfrm>
          <a:off x="1822464" y="6600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Conditions can be variables that are true or false, or can be statements that use comparison and logical operators. The operators compare two values to determine equality, inequality, or relative scale; some operators can be used with various data types (=== for equality), while others don’t make sense with some data types (is "red" &gt; "blue"?).</a:t>
          </a:r>
        </a:p>
      </dsp:txBody>
      <dsp:txXfrm>
        <a:off x="1822464" y="660025"/>
        <a:ext cx="4900313" cy="1775127"/>
      </dsp:txXfrm>
    </dsp:sp>
    <dsp:sp modelId="{0B8DE037-FCF3-413A-AC0A-669AD62AABE1}">
      <dsp:nvSpPr>
        <dsp:cNvPr id="0" name=""/>
        <dsp:cNvSpPr/>
      </dsp:nvSpPr>
      <dsp:spPr>
        <a:xfrm>
          <a:off x="0" y="2829625"/>
          <a:ext cx="6832212" cy="157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59933-9DAB-4D54-B88B-31ED714D34BD}">
      <dsp:nvSpPr>
        <dsp:cNvPr id="0" name=""/>
        <dsp:cNvSpPr/>
      </dsp:nvSpPr>
      <dsp:spPr>
        <a:xfrm>
          <a:off x="477312" y="3184651"/>
          <a:ext cx="867840" cy="867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D31C24-F817-405A-AAE1-2E633FC7A71F}">
      <dsp:nvSpPr>
        <dsp:cNvPr id="0" name=""/>
        <dsp:cNvSpPr/>
      </dsp:nvSpPr>
      <dsp:spPr>
        <a:xfrm>
          <a:off x="1822464" y="2829625"/>
          <a:ext cx="4900313" cy="177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68" tIns="187868" rIns="187868" bIns="187868" numCol="1" spcCol="1270" anchor="ctr" anchorCtr="0">
          <a:noAutofit/>
        </a:bodyPr>
        <a:lstStyle/>
        <a:p>
          <a:pPr marL="0" lvl="0" indent="0" algn="l" defTabSz="622300">
            <a:lnSpc>
              <a:spcPct val="90000"/>
            </a:lnSpc>
            <a:spcBef>
              <a:spcPct val="0"/>
            </a:spcBef>
            <a:spcAft>
              <a:spcPct val="35000"/>
            </a:spcAft>
            <a:buNone/>
          </a:pPr>
          <a:r>
            <a:rPr lang="en-US" sz="1400" kern="1200"/>
            <a:t>Some of the most common comparison operators are:</a:t>
          </a:r>
        </a:p>
      </dsp:txBody>
      <dsp:txXfrm>
        <a:off x="1822464" y="2829625"/>
        <a:ext cx="4900313" cy="17751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CCF49-AD77-4E0B-A3C3-37D32A4B81F1}">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8E6431-04A0-430F-B2BA-8B30D76BDC9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656A6-4BBC-4F3C-A6D6-AEF46562E8A2}">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getElementsByClassName('className')</a:t>
          </a:r>
        </a:p>
      </dsp:txBody>
      <dsp:txXfrm>
        <a:off x="1279109" y="2185"/>
        <a:ext cx="5553102" cy="1107454"/>
      </dsp:txXfrm>
    </dsp:sp>
    <dsp:sp modelId="{4B100909-D1D7-49C4-AD41-80C1C18B37A2}">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905AC-D660-43EE-9C2E-FD55BE838A75}">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4C3917-1232-43F7-9770-AD199E91E455}">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getElementById('id')</a:t>
          </a:r>
        </a:p>
      </dsp:txBody>
      <dsp:txXfrm>
        <a:off x="1279109" y="1386503"/>
        <a:ext cx="5553102" cy="1107454"/>
      </dsp:txXfrm>
    </dsp:sp>
    <dsp:sp modelId="{976E43E8-A7F9-4DCC-BC3C-DCD9CC43E3C8}">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2D737-E2F0-4EFD-A805-81315235644F}">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4A8206-8A4A-4254-BD6F-A3C8D90001A7}">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getElementsByTagName('tagName')</a:t>
          </a:r>
        </a:p>
      </dsp:txBody>
      <dsp:txXfrm>
        <a:off x="1279109" y="2770821"/>
        <a:ext cx="5553102" cy="1107454"/>
      </dsp:txXfrm>
    </dsp:sp>
    <dsp:sp modelId="{08F36F48-DBEE-4BF9-A4C4-80608349C3D2}">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74775-8D04-4993-8195-02D2F9A81697}">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D45EF0-DB90-43FE-955C-5F1EFF5DCF84}">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44550">
            <a:lnSpc>
              <a:spcPct val="90000"/>
            </a:lnSpc>
            <a:spcBef>
              <a:spcPct val="0"/>
            </a:spcBef>
            <a:spcAft>
              <a:spcPct val="35000"/>
            </a:spcAft>
            <a:buNone/>
          </a:pPr>
          <a:r>
            <a:rPr lang="en-US" sz="1900" kern="1200"/>
            <a:t>document.querySelector('selector');</a:t>
          </a:r>
        </a:p>
      </dsp:txBody>
      <dsp:txXfrm>
        <a:off x="1279109" y="4155139"/>
        <a:ext cx="5553102" cy="11074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4.420"/>
    </inkml:context>
    <inkml:brush xml:id="br0">
      <inkml:brushProperty name="width" value="0.1" units="cm"/>
      <inkml:brushProperty name="height" value="0.1" units="cm"/>
      <inkml:brushProperty name="color" value="#E71224"/>
    </inkml:brush>
  </inkml:definitions>
  <inkml:trace contextRef="#ctx0" brushRef="#br0">1 0 24575,'6'7'0,"-1"-2"0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29.078"/>
    </inkml:context>
    <inkml:brush xml:id="br0">
      <inkml:brushProperty name="width" value="0.1" units="cm"/>
      <inkml:brushProperty name="height" value="0.1" units="cm"/>
      <inkml:brushProperty name="color" value="#E71224"/>
    </inkml:brush>
  </inkml:definitions>
  <inkml:trace contextRef="#ctx0" brushRef="#br0">3655 1314 24575,'0'-41'0,"-6"18"0,-16-41 0,-20 11 0,-9-21 0,13 30 0,-1 1 0,-22-25 0,13 23 0,-2 0 0,10 9 0,0 2 0,-14-7 0,-1-1 0,4 1 0,1 2 0,2 10 0,-2 0 0,-20-24 0,2 2 0,-14 8 0,15 0 0,1 0 0,-8 2 0,29 20 0,-1-1 0,-35-17 0,0 6 0,-10-1 0,17 16 0,-15-12 0,17 19 0,-9-5 0,-10 1 0,-3 13 0,42-2 0,0 0 0,-42 4 0,42 0 0,2 0 0,-24 0 0,-6 0 0,28 0 0,3 0 0,-1 0 0,20 5 0,-26 18 0,15 16 0,-26 29 0,33-31 0,0 3 0,-1 3 0,0 1 0,5-3 0,0 2 0,-4 4 0,-1 3 0,-4 11 0,1 1-345,-1-4 1,0 2 344,-7 14 0,2 1 0,9-14 0,3 1 0,1 9 0,3 4 0,2 4 0,4 2 0,1 1 0,2-2 0,3-11 0,1 0 0,1 0 0,0-1-62,5-14 1,1 0 61,3 5 0,-1 1 0,-2-3 0,0 1 0,7 14 0,0-2 0,-6 24 0,6-13 0,2 0 0,-1 9 0,0-36 0,0 1 0,0 1 0,0-2 0,0 23 0,-1-25 0,2-1 0,6 30 0,2 0 0,-1-24 0,2 1 0,6 31 0,-7-20 0,1 0 0,14 27 0,-10-33 0,1 2 0,6-5 0,2-2 0,-5-4 0,1 0 0,7 8 0,1 1 77,-2 4 1,-1 1-78,3-7 0,1 3 0,3 19 0,-2 0 0,-6-27 0,-1-2 0,1 5 0,-1 0 62,-1-7 1,0-2-63,-3-3 0,0-1 0,3 1 0,-1 0 0,13 44 0,0-10 0,-2-9 532,0-3-532,-1-10 0,-2-7 0,2 5 0,8 15 0,3 2 0,-16-30 0,0 3 0,1 5 0,0-2 0,23 29 0,-18-21 0,1-1 0,19 20 0,-16-29 0,0 1 0,15 33 0,8-6 0,-2-4 0,-6-7 0,13-8 0,-28-19 0,0-1 0,16 13 0,-9-11 0,-1-1 0,10 10 0,23 9 0,1 1 0,-10-15 0,9 12 0,-5-22 0,-19-6 0,0-1 0,38 10 0,-23-8 0,-1 0 0,13-1 0,-27-10 0,0-1 0,22 0 0,8 7 0,12-4 0,-9 4 0,-1-7 0,-4-7 0,-6-2 0,-1-7 0,7 0 0,-16 0 0,7 0 0,-17-13 0,-3 4 0,-15-16 0,-2 11 0,-7-10 0,11-21 0,-8 7 0,11-39 0,0 4 0,-6-1 0,-8 24 0,0 0 0,8-24 0,-2 12 0,0-2 0,-7 14 0,-1 0 0,5-15 0,0 2 0,6-22 0,-17 36 0,-2-1 0,4-47 0,-7 45 0,1-3 0,2-20 0,-1-4-318,-4 11 1,1-2 317,4-10 0,-1 1 0,-5 17 0,0 3 0,0 1 0,0 2 0,7-38 0,1 0 0,0 3 0,-1 10 0,-8 29 0,1 1 635,6-17-635,-6 13 0,0 1 0,6-12 0,-6-16 0,5 13 0,-12 9 0,4 8 0,-6-6 0,7 7 0,-5-9 0,11 0 0,-12-9 0,6 7 0,-7-17 0,0-3 0,0 30 0,0-1 0,0-1 0,0 0 0,0 1 0,0 1 0,0 1 0,0 0 0,0-43 0,0 42 0,0 0 0,0-33 0,0-4 0,0 27 0,0-7 0,0 9 0,0 0 0,-6 8 0,-2-5 0,0 13 0,-5 2 0,6 3 0,-6 12 0,-1-13 0,1 6 0,-1-7 0,-6 0 0,-1-1 0,-8-7 0,-8-5 0,12 2 0,-10 0 0,13 11 0,-4 7 0,5 2 0,-3 6 0,11 7 0,-5-4 0,6 10 0,0-5 0,0 1 0,0-2 0,-6-1 0,4-4 0,-10 10 0,10-17 0,-10 10 0,4-11 0,-7-1 0,-5 5 0,9-4 0,-9-2 0,12 8 0,0-7 0,2 14 0,6 2 0,1 5 0,4 1 0,-3 4 0,9-3 0,-9 9 0,8-9 0,-8 3 0,9-4 0,-15-7 0,7-8 0,-16-8 0,9-7 0,-9 7 0,11 1 0,-4 8 0,11 6 0,-4 2 0,10 10 0,-4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39:31.96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4.049"/>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6.479"/>
    </inkml:context>
    <inkml:brush xml:id="br0">
      <inkml:brushProperty name="width" value="0.1" units="cm"/>
      <inkml:brushProperty name="height" value="0.1" units="cm"/>
      <inkml:brushProperty name="color" value="#E71224"/>
    </inkml:brush>
  </inkml:definitions>
  <inkml:trace contextRef="#ctx0" brushRef="#br0">1 12 24575,'6'-6'0,"-1"1"0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075"/>
    </inkml:context>
    <inkml:brush xml:id="br0">
      <inkml:brushProperty name="width" value="0.1" units="cm"/>
      <inkml:brushProperty name="height" value="0.1" units="cm"/>
      <inkml:brushProperty name="color" value="#E71224"/>
    </inkml:brush>
  </inkml:definitions>
  <inkml:trace contextRef="#ctx0" brushRef="#br0">65 49 24575,'-36'-27'0,"7"6"0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0T18:40:37.919"/>
    </inkml:context>
    <inkml:brush xml:id="br0">
      <inkml:brushProperty name="width" value="0.1" units="cm"/>
      <inkml:brushProperty name="height" value="0.1" units="cm"/>
      <inkml:brushProperty name="color" value="#E71224"/>
    </inkml:brush>
  </inkml:definitions>
  <inkml:trace contextRef="#ctx0" brushRef="#br0">15 41 24575,'-8'-22'0,"2"3"0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1T21:10:04.983"/>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1T21:10:10.351"/>
    </inkml:context>
    <inkml:brush xml:id="br0">
      <inkml:brushProperty name="width" value="0.1" units="cm"/>
      <inkml:brushProperty name="height" value="0.1" units="cm"/>
      <inkml:brushProperty name="color" value="#E71224"/>
    </inkml:brush>
  </inkml:definitions>
  <inkml:trace contextRef="#ctx0" brushRef="#br0">494 635 24575,'58'0'0,"-6"0"0,9 0 0,15 0 0,9 0-1937,-6 0 0,6 0 0,4 0 1937,-7 0 0,3 0 0,3 0 0,-1 0-527,4 0 1,0 0 0,1 0 0,2 0 526,-9 0 0,2 0 0,1 0 0,1 0 0,-1 0-283,1 0 1,1 0 0,-1 0-1,-1 0 1,-3 0 282,4 0 0,-4 0 0,0 0 0,3 0 0,-6 1 0,3 0 0,0 0 0,-1-1 0,-3-3-509,0-3 1,-3-3 0,0-1 0,2 2 508,17 3 0,4 2 0,1-1 0,-3-3 0,-7-5 0,-1-3 0,0-1 0,-2 2 0,-3 4 0,0 2 0,-2 0 0,-1-1 130,14-5 0,-3 0 1,-1-2-131,-4-1 0,0-1 0,-3 1 0,-6 2 0,-2 1 0,-1 0 426,-3 1 0,-1-1 0,-2 1-426,-3 0 0,-2 1 0,1 0 0,0 2 0,0 0 0,-1 0 0,29-5 0,1 1 0,-26 4 0,2 0 0,-1 1 0,-3 2 0,0 1 0,0 0 0,4-1 0,0 1 0,1-1 0,4 0 0,1 1 0,-1-1 0,-4 0 0,1 0 0,-1 1 0,4 2 0,0 0 0,1 0 534,-1-2 1,0-1 0,0 2-535,1 4 0,0 1 0,1-1 0,4-5 0,1-1 0,-2 1 0,-3 5 0,-1 1 0,0-1 0,4-4 0,0-3 0,0 3 0,-4 3 0,0 2 0,1-1 0,3-2 0,2 0 0,-1 0 0,0 2 0,0 2 0,0-1 0,0 0 0,0 0 0,0 0 0,0 0 0,0 0 0,1 0 0,2 0 0,1 0 0,4 0-54,-9 0 0,3 0 1,1 0-1,-1 0 54,-6 0 0,-1 1 0,1-1 0,2-1 0,16-1 0,4-1 0,-1 0 0,-7 0-89,-2 2 0,-6 1 0,4-1 89,-6-2 0,4 0 0,0 0 0,-5 1 0,2 2 0,-4 0 0,5 0 0,-5 0 0,4 0 0,2 0 0,-4 0 0,15 0 0,-2 0 0,1 0 0,3 0 0,1 0 0,0 0 0,0 0 0,0-1 0,0 2 0,-4 1 0,-1 1 0,1 2 0,-21-1 0,1 1 0,-1 1 0,-1 1 0,16 2 0,-1 2 0,0 1-151,0 5 0,-1 1 0,-1-1 151,-7-2 0,-2-2 0,-1 2 0,1 1 0,-1 1 0,0 0 0,0-1 0,1 1 0,-2-1 99,-6-2 1,-2-1-1,1 1-99,4 2 0,1 1 0,-6-1 1362,5-2 0,-3-1-1362,7 3 0,-2 1 0,-17-5 0,-3 1 0,1 2 0,1 1 0,2 0 0,0 0 0,-3 3 0,-2 1 0,39 11 0,-28-7 0,-3-1 0,5 6 1146,-15-10 1,0 0-1147,19 15 1994,7-4-1994,-29-9 0,-3 1 1502,19 7-1502,-11-3 0,-2 1 212,6 2-212,29 16 0,-27-13 0,0-4 0,-2 4 0,0-6 0,-6-1 0,8 8 0,-1-5 0,3 5 0,-2-7 0,0 7 0,-10-12 0,-11 3 0,25-4 0,-30-7 0,24 6 0,10-5 0,-25-2 0,13-5 0,0 1 0,-11 4 0,11-1 0,0 1 0,-6 2 0,34 7 0,5-6 0,-28-8 0,1 1 0,-2-1 0,-15 0 0,49 8 0,-49-9 0,21 6 0,-21-5 0,4 0 0,19 5 0,-10 2 0,30 22 0,-10 2 0,-12 11 0,-12-17 0,0-1 0,8 8 0,4 2 0,-1-1 0,-3 0 0,7 6 0,-2 1 0,-11-6 0,-4-3 0,-1 2 0,7 12 0,7 1 0,-6 10 0,-13-22 0,-14 3 0,-7-2 0,-8-5 0,-4 28 0,-6-10 0,-1 22 0,-19-1 0,-18 6 0,5-32 0,-5 1 0,-7-2 0,-6 1-625,-1 3 1,-6 4 0,-2-3 624,1-8 0,-1-2 0,-5 1-697,-1 1 1,-5 2 0,-3 1 0,1-4 696,-18 9 0,-1-3 0,-4-2 0,13-10 0,-5 0 0,1-1 0,4-2 0,-4 4 0,4-1 0,-8 1 0,5-7 0,-10 1 0,-2 1 0,0-2 0,7-3-834,8-4 0,6-2 0,-2-1 0,-6 1 834,1-3 0,-6 2 0,-4-1 0,-1 0 0,2-1 0,3-3 0,0-1 0,3-1 0,0-2 0,1-2 0,-3 0 0,-5-2 0,-1-1 0,0-2 0,-1 0 0,0 0-570,1 1 0,0 1 0,0-1 0,-1-1 0,1-1 570,0-2 0,0-1 0,0 0 0,-1-1 0,1 0 0,0 1 0,0-1 0,0 1 0,-1-1 0,1 0 0,0-2 0,-1 0 0,1 0 0,0 0 0,0 0 0,3 0 0,1 0 0,1 0 0,-2 0 0,0 0 0,-5 0 0,-1 0 0,-1 0 0,0 0 0,1 0 0,1 0 0,1 1 0,0-1 0,0 0 0,-1-1 0,-3-3 0,-2 0 0,0-2 0,2 1 0,3 0 0,-3 2 0,4 0 0,0 0 0,-1-2-216,-10-3 1,-2-1 0,2-1 0,5 0 215,-2 0 0,6-1 0,-4 1-6,8 3 0,-3 0 0,0 1 0,2-1 6,10-1 0,2 0 0,1-1 0,0 2 0,1 1 0,0 0 0,0 1 0,-3-1 0,-16-2 0,-3-2 0,0 1 0,7 0 0,3 1 0,6 1 0,-5-1 256,1-2 0,-6-2 0,1 0 0,8 1-256,8 1 0,6 0 0,-2-1 0,-13-2 0,-2-1 0,0-1 0,1 1 0,0 0 0,0 1 580,4 2 1,1 1 0,0-1-581,0-2 0,1 0 0,0 1 0,5 1 0,-1 1 0,1 0 0,-1 0 0,1 0 0,0-1 0,3-1 0,2 0 0,-1 0-736,0 1 0,-1 2 0,5-1 736,-3-4 0,0 1 0,1 3 0,-5 1 0,7 1 655,5-1 1,0 2-656,-38-3 0,-2 1 0,29 0 0,4 1 0,-7 3 0,1 0 0,5-3 0,0 1 0,0 6 0,1 1 0,-1-4 0,0 0 0,1 4 0,-1 0 0,0 0 0,0 0 0,1 0 0,-1 0 0,-5 0 0,-1 0 0,6 0 0,-2 0 0,-15 0 0,-1 0 0,9 0 0,1 0 0,-11 0 0,0 0 0,7 3 0,-1 2 0,-6-1 0,0 2 0,5 3 0,0 0 400,-11 0 0,0 1-400,10-1 0,1-1 0,-10 1 0,-2 1 0,5 3 0,1 1 0,0-5 0,-1 2 0,-4 6 0,0 1 0,10-4 0,2 0 0,11-1 0,-2 1 0,-26 4 0,3 0 0,41-10 0,0 1 0,-16 3 0,-9 2 0,8-2 0,13-3 0,2-1 420,-29 6 0,0-1-420,22-4 0,1-2 0,-5-2 0,-1-1 0,-6 1 0,1-2 0,4-3 0,-1 0 0,-8 0 0,-2 0 0,5 0 0,0 0 2557,-11-7 0,-2-3-2557,0 1 0,0-3 0,-7-10 0,0-2 0,1 5 0,-1-1 0,0-11 0,1-1 0,5 8 0,1-1 0,-5-6 0,0-2 0,10 7 0,2-1 0,-7-4 0,2-1 0,4 1 0,2-1 0,5-1 0,1-3 0,2-2 0,4 0 270,18 10 0,2-1-270,-5-8 0,4-2 0,-21-30 493,30 31 0,1-1-493,-21-42 459,10 11-459,13-7 1070,8-2-1070,8 0 51,5-6-51,7 6 0,2-9 0,-1 1 0,6-1 0,-6 0 0,1 0 0,4 1 0,-5 8 0,7-7 0,0 16 0,0-7 0,0 9 0,0 8 0,0 15 0,0 5 0,0 17 0,0-10 0,0 10 0,6-17 0,1 10 0,4-12 0,7 1 0,-1 10 0,2-9 0,-4 17 0,-4-4 0,-1 11 0,0-4 0,6-2 0,-5 5 0,11-15 0,-11 19 0,5-12 0,-11 14 0,0-4 0,-1 5 0,1 1 0,1-6 0,2 4 0,3-9 0,-1 9 0,10-9 0,-9 9 0,3-3 0,-4 4 0,-1 5 0,-3-4 0,-2 4 0,0-5 0,2-5 0,3 5 0,2-10 0,-2 9 0,1-4 0,0 5 0,-1 1 0,1-1 0,-5 0 0,-1 1 0,-4-1 0,0 1 0,0-1 0,0 0 0,0 1 0,0-1 0,5 0 0,0 1 0,4 3 0,1-2 0,4 2 0,2 1 0,5 0 0,0 5 0,13 0 0,-19 0 0,7 0 0</inkml:trace>
  <inkml:trace contextRef="#ctx0" brushRef="#br0" timeOffset="1349">1636 1296 24575,'-20'-6'0,"5"0"0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81299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7097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7921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76418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2601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31494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84709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987350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03283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3699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02269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09960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22682697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3421421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54166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521911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6315118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01098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157867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8145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1946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1841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20715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81824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607360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5B657F-A499-EA42-B13A-2AAD9B3C9C13}" type="datetimeFigureOut">
              <a:rPr lang="en-US" smtClean="0"/>
              <a:t>7/22/19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86980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7404688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5B657F-A499-EA42-B13A-2AAD9B3C9C13}" type="datetimeFigureOut">
              <a:rPr lang="en-US" smtClean="0"/>
              <a:t>7/22/19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410102442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5B657F-A499-EA42-B13A-2AAD9B3C9C13}" type="datetimeFigureOut">
              <a:rPr lang="en-US" smtClean="0"/>
              <a:t>7/22/19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98484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657F-A499-EA42-B13A-2AAD9B3C9C13}" type="datetimeFigureOut">
              <a:rPr lang="en-US" smtClean="0"/>
              <a:t>7/22/19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348729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19178165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657F-A499-EA42-B13A-2AAD9B3C9C13}" type="datetimeFigureOut">
              <a:rPr lang="en-US" smtClean="0"/>
              <a:t>7/22/19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3619BF-326F-6244-AF79-C6B166D9A731}" type="slidenum">
              <a:rPr lang="en-US" smtClean="0"/>
              <a:t>‹#›</a:t>
            </a:fld>
            <a:endParaRPr lang="en-US"/>
          </a:p>
        </p:txBody>
      </p:sp>
    </p:spTree>
    <p:extLst>
      <p:ext uri="{BB962C8B-B14F-4D97-AF65-F5344CB8AC3E}">
        <p14:creationId xmlns:p14="http://schemas.microsoft.com/office/powerpoint/2010/main" val="229958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7/22/19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096069167"/>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B657F-A499-EA42-B13A-2AAD9B3C9C13}" type="datetimeFigureOut">
              <a:rPr lang="en-US" smtClean="0"/>
              <a:t>7/22/19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3619BF-326F-6244-AF79-C6B166D9A731}" type="slidenum">
              <a:rPr lang="en-US" smtClean="0"/>
              <a:t>‹#›</a:t>
            </a:fld>
            <a:endParaRPr lang="en-US"/>
          </a:p>
        </p:txBody>
      </p:sp>
    </p:spTree>
    <p:extLst>
      <p:ext uri="{BB962C8B-B14F-4D97-AF65-F5344CB8AC3E}">
        <p14:creationId xmlns:p14="http://schemas.microsoft.com/office/powerpoint/2010/main" val="367091930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soumilshah.herokuapp.com/" TargetMode="External"/><Relationship Id="rId7" Type="http://schemas.openxmlformats.org/officeDocument/2006/relationships/image" Target="../media/image8.png"/><Relationship Id="rId2" Type="http://schemas.openxmlformats.org/officeDocument/2006/relationships/hyperlink" Target="https://soumilshah1995.blogspot.co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linkedin.com/in/shah-soumil/" TargetMode="External"/><Relationship Id="rId4" Type="http://schemas.openxmlformats.org/officeDocument/2006/relationships/hyperlink" Target="https://www.facebook.com/soumilshah199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html/html_form_input_types.asp" TargetMode="External"/><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customXml" Target="../ink/ink2.xml"/><Relationship Id="rId5" Type="http://schemas.openxmlformats.org/officeDocument/2006/relationships/image" Target="../media/image8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search?client=safari&amp;source=hp&amp;ei=2WsnXezQB8TI5gKglr2ICA&amp;q=atom+software+&amp;oq=atom+software+&amp;gs_l=psy-ab.3..0l10.693.4508..4773...3.0..1.287.1597.16j2j1......0....1..gws-wiz.....10..35i39j0i67j0i131j0i20i263j0i10.iJ72jnle6FA" TargetMode="External"/><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customXml" Target="../ink/ink5.xml"/><Relationship Id="rId1" Type="http://schemas.openxmlformats.org/officeDocument/2006/relationships/slideLayout" Target="../slideLayouts/slideLayout18.xml"/><Relationship Id="rId6" Type="http://schemas.openxmlformats.org/officeDocument/2006/relationships/customXml" Target="../ink/ink7.xml"/><Relationship Id="rId5" Type="http://schemas.openxmlformats.org/officeDocument/2006/relationships/image" Target="../media/image92.png"/><Relationship Id="rId4" Type="http://schemas.openxmlformats.org/officeDocument/2006/relationships/customXml" Target="../ink/ink6.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Layout" Target="../diagrams/layout9.xml"/><Relationship Id="rId7" Type="http://schemas.openxmlformats.org/officeDocument/2006/relationships/customXml" Target="../ink/ink8.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128.png"/><Relationship Id="rId4" Type="http://schemas.openxmlformats.org/officeDocument/2006/relationships/diagramQuickStyle" Target="../diagrams/quickStyle9.xml"/><Relationship Id="rId9" Type="http://schemas.openxmlformats.org/officeDocument/2006/relationships/customXml" Target="../ink/ink9.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1695B43-31F9-4244-9D31-678C0E2D77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8" name="Freeform 11">
              <a:extLst>
                <a:ext uri="{FF2B5EF4-FFF2-40B4-BE49-F238E27FC236}">
                  <a16:creationId xmlns:a16="http://schemas.microsoft.com/office/drawing/2014/main" id="{8186B16E-3413-455E-AD25-A9FA0C7C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0" name="Freeform 12">
              <a:extLst>
                <a:ext uri="{FF2B5EF4-FFF2-40B4-BE49-F238E27FC236}">
                  <a16:creationId xmlns:a16="http://schemas.microsoft.com/office/drawing/2014/main" id="{FCF8FFA5-512C-4844-B3AC-EC12C6E7D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22AE385B-CFC3-45DE-ABB2-22E353A2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8" name="Freeform 14">
              <a:extLst>
                <a:ext uri="{FF2B5EF4-FFF2-40B4-BE49-F238E27FC236}">
                  <a16:creationId xmlns:a16="http://schemas.microsoft.com/office/drawing/2014/main" id="{355C8BF8-564D-4041-92AF-A75E2F2F5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0" name="Freeform 15">
              <a:extLst>
                <a:ext uri="{FF2B5EF4-FFF2-40B4-BE49-F238E27FC236}">
                  <a16:creationId xmlns:a16="http://schemas.microsoft.com/office/drawing/2014/main" id="{349322DE-3527-4994-927F-A809B2AFD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2" name="Freeform 16">
              <a:extLst>
                <a:ext uri="{FF2B5EF4-FFF2-40B4-BE49-F238E27FC236}">
                  <a16:creationId xmlns:a16="http://schemas.microsoft.com/office/drawing/2014/main" id="{AD2B60AD-C60E-433E-ABE0-BC0DC8096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4" name="Freeform 17">
              <a:extLst>
                <a:ext uri="{FF2B5EF4-FFF2-40B4-BE49-F238E27FC236}">
                  <a16:creationId xmlns:a16="http://schemas.microsoft.com/office/drawing/2014/main" id="{C492CF3E-861F-4675-9F39-A9C793B61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5" name="Freeform 18">
              <a:extLst>
                <a:ext uri="{FF2B5EF4-FFF2-40B4-BE49-F238E27FC236}">
                  <a16:creationId xmlns:a16="http://schemas.microsoft.com/office/drawing/2014/main" id="{214B6796-3278-46A9-B7CA-D6FB3FA60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6" name="Freeform 19">
              <a:extLst>
                <a:ext uri="{FF2B5EF4-FFF2-40B4-BE49-F238E27FC236}">
                  <a16:creationId xmlns:a16="http://schemas.microsoft.com/office/drawing/2014/main" id="{7983788E-CCBA-4DB8-A5F1-D85CCFBCD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67" name="Freeform 20">
              <a:extLst>
                <a:ext uri="{FF2B5EF4-FFF2-40B4-BE49-F238E27FC236}">
                  <a16:creationId xmlns:a16="http://schemas.microsoft.com/office/drawing/2014/main" id="{767B0C9D-44C7-46BA-9BFF-872A6180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8" name="Freeform 21">
              <a:extLst>
                <a:ext uri="{FF2B5EF4-FFF2-40B4-BE49-F238E27FC236}">
                  <a16:creationId xmlns:a16="http://schemas.microsoft.com/office/drawing/2014/main" id="{11F8FFD9-C04F-49B2-96EB-28B7F78A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69" name="Freeform 22">
              <a:extLst>
                <a:ext uri="{FF2B5EF4-FFF2-40B4-BE49-F238E27FC236}">
                  <a16:creationId xmlns:a16="http://schemas.microsoft.com/office/drawing/2014/main" id="{F4ABFA56-2C1F-44E3-9032-DAB632681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5" name="Group 44">
            <a:extLst>
              <a:ext uri="{FF2B5EF4-FFF2-40B4-BE49-F238E27FC236}">
                <a16:creationId xmlns:a16="http://schemas.microsoft.com/office/drawing/2014/main" id="{9ACF95E6-7054-4F41-A9EA-EECB0E1127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70" name="Freeform 27">
              <a:extLst>
                <a:ext uri="{FF2B5EF4-FFF2-40B4-BE49-F238E27FC236}">
                  <a16:creationId xmlns:a16="http://schemas.microsoft.com/office/drawing/2014/main" id="{BBBD0526-C842-4D59-99D8-D5FC972E3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1" name="Freeform 28">
              <a:extLst>
                <a:ext uri="{FF2B5EF4-FFF2-40B4-BE49-F238E27FC236}">
                  <a16:creationId xmlns:a16="http://schemas.microsoft.com/office/drawing/2014/main" id="{6224A5BC-CF52-49E1-AC83-913742A15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2" name="Freeform 29">
              <a:extLst>
                <a:ext uri="{FF2B5EF4-FFF2-40B4-BE49-F238E27FC236}">
                  <a16:creationId xmlns:a16="http://schemas.microsoft.com/office/drawing/2014/main" id="{7D07C1A0-36C3-416D-829C-19A3509F5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3" name="Freeform 30">
              <a:extLst>
                <a:ext uri="{FF2B5EF4-FFF2-40B4-BE49-F238E27FC236}">
                  <a16:creationId xmlns:a16="http://schemas.microsoft.com/office/drawing/2014/main" id="{E7203C89-47F1-40A6-A5B9-1E750DEF7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4" name="Freeform 31">
              <a:extLst>
                <a:ext uri="{FF2B5EF4-FFF2-40B4-BE49-F238E27FC236}">
                  <a16:creationId xmlns:a16="http://schemas.microsoft.com/office/drawing/2014/main" id="{2412B172-1B47-440E-BA93-BED9D73D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5" name="Freeform 32">
              <a:extLst>
                <a:ext uri="{FF2B5EF4-FFF2-40B4-BE49-F238E27FC236}">
                  <a16:creationId xmlns:a16="http://schemas.microsoft.com/office/drawing/2014/main" id="{A2FFD2C2-CE80-4892-989E-94BFCA190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6" name="Freeform 33">
              <a:extLst>
                <a:ext uri="{FF2B5EF4-FFF2-40B4-BE49-F238E27FC236}">
                  <a16:creationId xmlns:a16="http://schemas.microsoft.com/office/drawing/2014/main" id="{9F8BA034-8EB0-47F2-80B4-9FFA5DF88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7" name="Freeform 34">
              <a:extLst>
                <a:ext uri="{FF2B5EF4-FFF2-40B4-BE49-F238E27FC236}">
                  <a16:creationId xmlns:a16="http://schemas.microsoft.com/office/drawing/2014/main" id="{816F4717-2DD2-432E-980F-B70CDE3AD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8" name="Freeform 35">
              <a:extLst>
                <a:ext uri="{FF2B5EF4-FFF2-40B4-BE49-F238E27FC236}">
                  <a16:creationId xmlns:a16="http://schemas.microsoft.com/office/drawing/2014/main" id="{4EB3558C-ABFF-46C7-926A-1F6F4735C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9" name="Freeform 36">
              <a:extLst>
                <a:ext uri="{FF2B5EF4-FFF2-40B4-BE49-F238E27FC236}">
                  <a16:creationId xmlns:a16="http://schemas.microsoft.com/office/drawing/2014/main" id="{99D63C4C-915B-4552-A9DF-8758A2CCC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0" name="Freeform 37">
              <a:extLst>
                <a:ext uri="{FF2B5EF4-FFF2-40B4-BE49-F238E27FC236}">
                  <a16:creationId xmlns:a16="http://schemas.microsoft.com/office/drawing/2014/main" id="{A6AD63BD-7C29-429E-9739-97284E0C5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1" name="Freeform 38">
              <a:extLst>
                <a:ext uri="{FF2B5EF4-FFF2-40B4-BE49-F238E27FC236}">
                  <a16:creationId xmlns:a16="http://schemas.microsoft.com/office/drawing/2014/main" id="{DE0312A6-6DFD-4A75-BFD6-A1201963E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59" name="Rectangle 58">
            <a:extLst>
              <a:ext uri="{FF2B5EF4-FFF2-40B4-BE49-F238E27FC236}">
                <a16:creationId xmlns:a16="http://schemas.microsoft.com/office/drawing/2014/main" id="{740256B3-3A34-4E53-B8DF-35A87BD39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Freeform 11">
            <a:extLst>
              <a:ext uri="{FF2B5EF4-FFF2-40B4-BE49-F238E27FC236}">
                <a16:creationId xmlns:a16="http://schemas.microsoft.com/office/drawing/2014/main" id="{29EB344C-DEF1-425E-BC60-4584EDB4F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D56F0F98-F293-0147-99DF-60556620C340}"/>
              </a:ext>
            </a:extLst>
          </p:cNvPr>
          <p:cNvSpPr>
            <a:spLocks noGrp="1"/>
          </p:cNvSpPr>
          <p:nvPr>
            <p:ph type="ctrTitle"/>
          </p:nvPr>
        </p:nvSpPr>
        <p:spPr>
          <a:xfrm>
            <a:off x="1687529" y="449887"/>
            <a:ext cx="4137059" cy="1789918"/>
          </a:xfrm>
        </p:spPr>
        <p:txBody>
          <a:bodyPr vert="horz" lIns="91440" tIns="45720" rIns="91440" bIns="45720" rtlCol="0" anchor="t">
            <a:normAutofit fontScale="90000"/>
          </a:bodyPr>
          <a:lstStyle/>
          <a:p>
            <a:r>
              <a:rPr lang="en-US" sz="3000" dirty="0"/>
              <a:t>Learning HTML CSS JavaScript Bootstrap with Python to Make Websites</a:t>
            </a:r>
          </a:p>
        </p:txBody>
      </p:sp>
      <p:sp>
        <p:nvSpPr>
          <p:cNvPr id="3" name="Subtitle 2">
            <a:extLst>
              <a:ext uri="{FF2B5EF4-FFF2-40B4-BE49-F238E27FC236}">
                <a16:creationId xmlns:a16="http://schemas.microsoft.com/office/drawing/2014/main" id="{4E794129-F1D9-C543-AFC2-0D3BB87792A0}"/>
              </a:ext>
            </a:extLst>
          </p:cNvPr>
          <p:cNvSpPr>
            <a:spLocks noGrp="1"/>
          </p:cNvSpPr>
          <p:nvPr>
            <p:ph type="subTitle" idx="1"/>
          </p:nvPr>
        </p:nvSpPr>
        <p:spPr>
          <a:xfrm>
            <a:off x="1708035" y="2401212"/>
            <a:ext cx="4140772" cy="3777622"/>
          </a:xfrm>
        </p:spPr>
        <p:txBody>
          <a:bodyPr vert="horz" lIns="91440" tIns="45720" rIns="91440" bIns="45720" rtlCol="0">
            <a:normAutofit/>
          </a:bodyPr>
          <a:lstStyle/>
          <a:p>
            <a:pPr>
              <a:buFont typeface="Wingdings 3" charset="2"/>
              <a:buChar char=""/>
            </a:pPr>
            <a:r>
              <a:rPr lang="en-US" sz="1600" dirty="0" err="1">
                <a:solidFill>
                  <a:schemeClr val="tx1"/>
                </a:solidFill>
              </a:rPr>
              <a:t>Soumil</a:t>
            </a:r>
            <a:r>
              <a:rPr lang="en-US" sz="1600" dirty="0">
                <a:solidFill>
                  <a:schemeClr val="tx1"/>
                </a:solidFill>
              </a:rPr>
              <a:t> Nitin Shah</a:t>
            </a:r>
          </a:p>
          <a:p>
            <a:pPr>
              <a:buFont typeface="Wingdings 3" charset="2"/>
              <a:buChar char=""/>
            </a:pPr>
            <a:r>
              <a:rPr lang="en-US" sz="1600" dirty="0">
                <a:solidFill>
                  <a:schemeClr val="tx1"/>
                </a:solidFill>
              </a:rPr>
              <a:t>Bachelor in Electronic Engineering </a:t>
            </a:r>
          </a:p>
          <a:p>
            <a:pPr>
              <a:buFont typeface="Wingdings 3" charset="2"/>
              <a:buChar char=""/>
            </a:pPr>
            <a:r>
              <a:rPr lang="en-US" sz="1600" dirty="0">
                <a:solidFill>
                  <a:schemeClr val="tx1"/>
                </a:solidFill>
              </a:rPr>
              <a:t>Master in Electrical Engineering </a:t>
            </a:r>
          </a:p>
          <a:p>
            <a:pPr>
              <a:buFont typeface="Wingdings 3" charset="2"/>
              <a:buChar char=""/>
            </a:pPr>
            <a:r>
              <a:rPr lang="en-US" sz="1600" dirty="0">
                <a:solidFill>
                  <a:schemeClr val="tx1"/>
                </a:solidFill>
              </a:rPr>
              <a:t>Master in Computer Engineering </a:t>
            </a:r>
          </a:p>
        </p:txBody>
      </p:sp>
      <p:sp>
        <p:nvSpPr>
          <p:cNvPr id="63" name="Rectangle 62">
            <a:extLst>
              <a:ext uri="{FF2B5EF4-FFF2-40B4-BE49-F238E27FC236}">
                <a16:creationId xmlns:a16="http://schemas.microsoft.com/office/drawing/2014/main" id="{70627ADF-A72F-4FAE-9FD9-FFAB4E9EC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0A186A-8051-BB48-8C6A-29BF53B13B4B}"/>
              </a:ext>
            </a:extLst>
          </p:cNvPr>
          <p:cNvPicPr>
            <a:picLocks noChangeAspect="1"/>
          </p:cNvPicPr>
          <p:nvPr/>
        </p:nvPicPr>
        <p:blipFill>
          <a:blip r:embed="rId2"/>
          <a:stretch>
            <a:fillRect/>
          </a:stretch>
        </p:blipFill>
        <p:spPr>
          <a:xfrm>
            <a:off x="6595903" y="809699"/>
            <a:ext cx="1784136" cy="2378848"/>
          </a:xfrm>
          <a:prstGeom prst="rect">
            <a:avLst/>
          </a:prstGeom>
        </p:spPr>
      </p:pic>
      <p:pic>
        <p:nvPicPr>
          <p:cNvPr id="26" name="Picture 25">
            <a:extLst>
              <a:ext uri="{FF2B5EF4-FFF2-40B4-BE49-F238E27FC236}">
                <a16:creationId xmlns:a16="http://schemas.microsoft.com/office/drawing/2014/main" id="{13577804-3BCE-9744-95CB-6E2019471F38}"/>
              </a:ext>
            </a:extLst>
          </p:cNvPr>
          <p:cNvPicPr>
            <a:picLocks noChangeAspect="1"/>
          </p:cNvPicPr>
          <p:nvPr/>
        </p:nvPicPr>
        <p:blipFill>
          <a:blip r:embed="rId3"/>
          <a:stretch>
            <a:fillRect/>
          </a:stretch>
        </p:blipFill>
        <p:spPr>
          <a:xfrm>
            <a:off x="9068835" y="809699"/>
            <a:ext cx="2118973" cy="2378848"/>
          </a:xfrm>
          <a:prstGeom prst="rect">
            <a:avLst/>
          </a:prstGeom>
        </p:spPr>
      </p:pic>
      <p:pic>
        <p:nvPicPr>
          <p:cNvPr id="5" name="Picture 4">
            <a:extLst>
              <a:ext uri="{FF2B5EF4-FFF2-40B4-BE49-F238E27FC236}">
                <a16:creationId xmlns:a16="http://schemas.microsoft.com/office/drawing/2014/main" id="{866D80B7-8236-7443-ABD7-599B99DBD8D6}"/>
              </a:ext>
            </a:extLst>
          </p:cNvPr>
          <p:cNvPicPr>
            <a:picLocks noChangeAspect="1"/>
          </p:cNvPicPr>
          <p:nvPr/>
        </p:nvPicPr>
        <p:blipFill>
          <a:blip r:embed="rId4"/>
          <a:stretch>
            <a:fillRect/>
          </a:stretch>
        </p:blipFill>
        <p:spPr>
          <a:xfrm>
            <a:off x="6298547" y="3349413"/>
            <a:ext cx="2378848" cy="2378848"/>
          </a:xfrm>
          <a:prstGeom prst="rect">
            <a:avLst/>
          </a:prstGeom>
        </p:spPr>
      </p:pic>
      <p:pic>
        <p:nvPicPr>
          <p:cNvPr id="12" name="Picture 11">
            <a:extLst>
              <a:ext uri="{FF2B5EF4-FFF2-40B4-BE49-F238E27FC236}">
                <a16:creationId xmlns:a16="http://schemas.microsoft.com/office/drawing/2014/main" id="{8C74C34B-12AD-1943-992B-3969FC647D0C}"/>
              </a:ext>
            </a:extLst>
          </p:cNvPr>
          <p:cNvPicPr>
            <a:picLocks noChangeAspect="1"/>
          </p:cNvPicPr>
          <p:nvPr/>
        </p:nvPicPr>
        <p:blipFill>
          <a:blip r:embed="rId5"/>
          <a:stretch>
            <a:fillRect/>
          </a:stretch>
        </p:blipFill>
        <p:spPr>
          <a:xfrm>
            <a:off x="8938897" y="3349413"/>
            <a:ext cx="2378848" cy="2378848"/>
          </a:xfrm>
          <a:prstGeom prst="rect">
            <a:avLst/>
          </a:prstGeom>
        </p:spPr>
      </p:pic>
      <p:pic>
        <p:nvPicPr>
          <p:cNvPr id="82" name="Picture 81">
            <a:extLst>
              <a:ext uri="{FF2B5EF4-FFF2-40B4-BE49-F238E27FC236}">
                <a16:creationId xmlns:a16="http://schemas.microsoft.com/office/drawing/2014/main" id="{D596E895-722E-EA4A-9455-DDB722CA3535}"/>
              </a:ext>
            </a:extLst>
          </p:cNvPr>
          <p:cNvPicPr>
            <a:picLocks noChangeAspect="1"/>
          </p:cNvPicPr>
          <p:nvPr/>
        </p:nvPicPr>
        <p:blipFill>
          <a:blip r:embed="rId6"/>
          <a:stretch>
            <a:fillRect/>
          </a:stretch>
        </p:blipFill>
        <p:spPr>
          <a:xfrm>
            <a:off x="2502891" y="4050399"/>
            <a:ext cx="1691453" cy="1691453"/>
          </a:xfrm>
          <a:prstGeom prst="rect">
            <a:avLst/>
          </a:prstGeom>
        </p:spPr>
      </p:pic>
      <p:pic>
        <p:nvPicPr>
          <p:cNvPr id="4" name="Picture 3">
            <a:extLst>
              <a:ext uri="{FF2B5EF4-FFF2-40B4-BE49-F238E27FC236}">
                <a16:creationId xmlns:a16="http://schemas.microsoft.com/office/drawing/2014/main" id="{C37F9730-BDCD-DE47-BF1F-AE82941479E0}"/>
              </a:ext>
            </a:extLst>
          </p:cNvPr>
          <p:cNvPicPr>
            <a:picLocks noChangeAspect="1"/>
          </p:cNvPicPr>
          <p:nvPr/>
        </p:nvPicPr>
        <p:blipFill>
          <a:blip r:embed="rId7"/>
          <a:stretch>
            <a:fillRect/>
          </a:stretch>
        </p:blipFill>
        <p:spPr>
          <a:xfrm>
            <a:off x="3040217" y="5922444"/>
            <a:ext cx="817516" cy="817516"/>
          </a:xfrm>
          <a:prstGeom prst="rect">
            <a:avLst/>
          </a:prstGeom>
        </p:spPr>
      </p:pic>
    </p:spTree>
    <p:extLst>
      <p:ext uri="{BB962C8B-B14F-4D97-AF65-F5344CB8AC3E}">
        <p14:creationId xmlns:p14="http://schemas.microsoft.com/office/powerpoint/2010/main" val="401941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A72D-2B3D-ED48-A711-F3090E9949DD}"/>
              </a:ext>
            </a:extLst>
          </p:cNvPr>
          <p:cNvSpPr>
            <a:spLocks noGrp="1"/>
          </p:cNvSpPr>
          <p:nvPr>
            <p:ph type="title"/>
          </p:nvPr>
        </p:nvSpPr>
        <p:spPr/>
        <p:txBody>
          <a:bodyPr/>
          <a:lstStyle/>
          <a:p>
            <a:r>
              <a:rPr lang="en-US" dirty="0"/>
              <a:t>Other Tag</a:t>
            </a:r>
          </a:p>
        </p:txBody>
      </p:sp>
      <p:sp>
        <p:nvSpPr>
          <p:cNvPr id="3" name="Content Placeholder 2">
            <a:extLst>
              <a:ext uri="{FF2B5EF4-FFF2-40B4-BE49-F238E27FC236}">
                <a16:creationId xmlns:a16="http://schemas.microsoft.com/office/drawing/2014/main" id="{4CF81AEB-EA37-6E46-A2D0-8E41332F57C2}"/>
              </a:ext>
            </a:extLst>
          </p:cNvPr>
          <p:cNvSpPr>
            <a:spLocks noGrp="1"/>
          </p:cNvSpPr>
          <p:nvPr>
            <p:ph idx="1"/>
          </p:nvPr>
        </p:nvSpPr>
        <p:spPr>
          <a:xfrm>
            <a:off x="2600363" y="2133600"/>
            <a:ext cx="8915400" cy="3777622"/>
          </a:xfrm>
        </p:spPr>
        <p:txBody>
          <a:bodyPr/>
          <a:lstStyle/>
          <a:p>
            <a:r>
              <a:rPr lang="en-US" dirty="0"/>
              <a:t>&lt;h1&gt;My Day In The Garden&lt;/h1&gt;. [</a:t>
            </a:r>
            <a:r>
              <a:rPr lang="en-US" b="1" dirty="0"/>
              <a:t>Heading Tag] we have h1 to h6</a:t>
            </a:r>
          </a:p>
          <a:p>
            <a:r>
              <a:rPr lang="en-US" dirty="0"/>
              <a:t> &lt;b&gt;BOLD TAG &lt;/b&gt;. </a:t>
            </a:r>
            <a:r>
              <a:rPr lang="en-US" b="1" dirty="0"/>
              <a:t>[Bold Tag]</a:t>
            </a:r>
          </a:p>
          <a:p>
            <a:r>
              <a:rPr lang="en-US" dirty="0"/>
              <a:t>  &lt;</a:t>
            </a:r>
            <a:r>
              <a:rPr lang="en-US" dirty="0" err="1"/>
              <a:t>i</a:t>
            </a:r>
            <a:r>
              <a:rPr lang="en-US" dirty="0"/>
              <a:t>&gt;TEXT&lt;/</a:t>
            </a:r>
            <a:r>
              <a:rPr lang="en-US" dirty="0" err="1"/>
              <a:t>i</a:t>
            </a:r>
            <a:r>
              <a:rPr lang="en-US" dirty="0"/>
              <a:t>&gt;  </a:t>
            </a:r>
            <a:r>
              <a:rPr lang="en-US" b="1" dirty="0"/>
              <a:t>[italic TEXT tag]</a:t>
            </a:r>
          </a:p>
          <a:p>
            <a:r>
              <a:rPr lang="en-US" dirty="0"/>
              <a:t>&lt;</a:t>
            </a:r>
            <a:r>
              <a:rPr lang="en-US" dirty="0" err="1"/>
              <a:t>img</a:t>
            </a:r>
            <a:r>
              <a:rPr lang="en-US" dirty="0"/>
              <a:t> </a:t>
            </a:r>
            <a:r>
              <a:rPr lang="en-US" dirty="0" err="1"/>
              <a:t>src</a:t>
            </a:r>
            <a:r>
              <a:rPr lang="en-US" dirty="0"/>
              <a:t>="" alt=""&gt;. [Image Tag]</a:t>
            </a:r>
          </a:p>
          <a:p>
            <a:r>
              <a:rPr lang="en-US" altLang="en-US" dirty="0"/>
              <a:t>&lt;BR&gt; Next Line</a:t>
            </a:r>
          </a:p>
          <a:p>
            <a:r>
              <a:rPr lang="en-US" dirty="0"/>
              <a:t>And so on ………</a:t>
            </a:r>
          </a:p>
          <a:p>
            <a:r>
              <a:rPr lang="en-US" dirty="0"/>
              <a:t>No Need to Remember all of this IDE Takes care of that lets us see how</a:t>
            </a:r>
          </a:p>
        </p:txBody>
      </p:sp>
    </p:spTree>
    <p:extLst>
      <p:ext uri="{BB962C8B-B14F-4D97-AF65-F5344CB8AC3E}">
        <p14:creationId xmlns:p14="http://schemas.microsoft.com/office/powerpoint/2010/main" val="278864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E6FC9-22FD-B349-97A6-B901963687FE}"/>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examples on H Tag with Bootstrap and CSS</a:t>
            </a:r>
          </a:p>
        </p:txBody>
      </p:sp>
      <p:sp>
        <p:nvSpPr>
          <p:cNvPr id="21" name="Rectangle 20">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26"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7"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8"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9"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30"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31"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2"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3"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4"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5"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6"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7"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C1D8C5F-74EB-2343-8525-C7BF166F4750}"/>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a:t>
            </a:r>
          </a:p>
        </p:txBody>
      </p:sp>
    </p:spTree>
    <p:extLst>
      <p:ext uri="{BB962C8B-B14F-4D97-AF65-F5344CB8AC3E}">
        <p14:creationId xmlns:p14="http://schemas.microsoft.com/office/powerpoint/2010/main" val="302525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BC9FB-3AD2-4E4A-9A7E-32160483E13D}"/>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Lets us see Example on IMG Tag with Bootstrap and CSS</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69790B13-F552-C44A-A7DB-A27F272C226F}"/>
              </a:ext>
            </a:extLst>
          </p:cNvPr>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Lets go to Atom Editor </a:t>
            </a:r>
          </a:p>
        </p:txBody>
      </p:sp>
    </p:spTree>
    <p:extLst>
      <p:ext uri="{BB962C8B-B14F-4D97-AF65-F5344CB8AC3E}">
        <p14:creationId xmlns:p14="http://schemas.microsoft.com/office/powerpoint/2010/main" val="318106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0C517-5F64-504F-83F3-E697F9C99D8E}"/>
              </a:ext>
            </a:extLst>
          </p:cNvPr>
          <p:cNvSpPr>
            <a:spLocks noGrp="1"/>
          </p:cNvSpPr>
          <p:nvPr>
            <p:ph type="title"/>
          </p:nvPr>
        </p:nvSpPr>
        <p:spPr>
          <a:xfrm>
            <a:off x="1046019" y="942108"/>
            <a:ext cx="3256550" cy="4969113"/>
          </a:xfrm>
        </p:spPr>
        <p:txBody>
          <a:bodyPr anchor="ctr">
            <a:normAutofit/>
          </a:bodyPr>
          <a:lstStyle/>
          <a:p>
            <a:r>
              <a:rPr lang="en-US" dirty="0">
                <a:solidFill>
                  <a:schemeClr val="tx2">
                    <a:lumMod val="75000"/>
                  </a:schemeClr>
                </a:solidFill>
              </a:rPr>
              <a:t>Lets us See examples on HREF using Bootstrap and CSS </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ECCF50BF-BEB9-4F49-B0FF-7A957E54589C}"/>
              </a:ext>
            </a:extLst>
          </p:cNvPr>
          <p:cNvSpPr>
            <a:spLocks noGrp="1"/>
          </p:cNvSpPr>
          <p:nvPr>
            <p:ph idx="1"/>
          </p:nvPr>
        </p:nvSpPr>
        <p:spPr>
          <a:xfrm>
            <a:off x="5049062" y="942108"/>
            <a:ext cx="6455549" cy="4969114"/>
          </a:xfrm>
        </p:spPr>
        <p:txBody>
          <a:bodyPr anchor="ctr">
            <a:normAutofit/>
          </a:bodyPr>
          <a:lstStyle/>
          <a:p>
            <a:r>
              <a:rPr lang="en-US" dirty="0">
                <a:solidFill>
                  <a:schemeClr val="tx2">
                    <a:lumMod val="75000"/>
                  </a:schemeClr>
                </a:solidFill>
              </a:rPr>
              <a:t>Lest go to Atom Editor and see examples </a:t>
            </a:r>
          </a:p>
        </p:txBody>
      </p:sp>
    </p:spTree>
    <p:extLst>
      <p:ext uri="{BB962C8B-B14F-4D97-AF65-F5344CB8AC3E}">
        <p14:creationId xmlns:p14="http://schemas.microsoft.com/office/powerpoint/2010/main" val="284232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5D372D"/>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983E11-F4AE-774F-ACF3-B7C5F0A4576F}"/>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 code the Following HTML Page</a:t>
            </a:r>
          </a:p>
        </p:txBody>
      </p:sp>
      <p:sp>
        <p:nvSpPr>
          <p:cNvPr id="54"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Content Placeholder 9">
            <a:extLst>
              <a:ext uri="{FF2B5EF4-FFF2-40B4-BE49-F238E27FC236}">
                <a16:creationId xmlns:a16="http://schemas.microsoft.com/office/drawing/2014/main" id="{A3DFD18C-9BBF-4898-9F02-425B6B4A059C}"/>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Remember we need IMG Tag and H Tag and P Tag </a:t>
            </a:r>
          </a:p>
        </p:txBody>
      </p:sp>
      <p:pic>
        <p:nvPicPr>
          <p:cNvPr id="8" name="Content Placeholder 4">
            <a:extLst>
              <a:ext uri="{FF2B5EF4-FFF2-40B4-BE49-F238E27FC236}">
                <a16:creationId xmlns:a16="http://schemas.microsoft.com/office/drawing/2014/main" id="{75A31AFD-A9D9-0A4D-ADF3-54589A7282E2}"/>
              </a:ext>
            </a:extLst>
          </p:cNvPr>
          <p:cNvPicPr>
            <a:picLocks noChangeAspect="1"/>
          </p:cNvPicPr>
          <p:nvPr/>
        </p:nvPicPr>
        <p:blipFill rotWithShape="1">
          <a:blip r:embed="rId2"/>
          <a:srcRect r="15531" b="1"/>
          <a:stretch/>
        </p:blipFill>
        <p:spPr>
          <a:xfrm>
            <a:off x="5686181" y="967417"/>
            <a:ext cx="5444128" cy="4930468"/>
          </a:xfrm>
          <a:prstGeom prst="rect">
            <a:avLst/>
          </a:prstGeom>
        </p:spPr>
      </p:pic>
    </p:spTree>
    <p:extLst>
      <p:ext uri="{BB962C8B-B14F-4D97-AF65-F5344CB8AC3E}">
        <p14:creationId xmlns:p14="http://schemas.microsoft.com/office/powerpoint/2010/main" val="256462578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C3BE5B-C426-1549-8C1A-4907D664FE52}"/>
              </a:ext>
            </a:extLst>
          </p:cNvPr>
          <p:cNvSpPr>
            <a:spLocks noGrp="1"/>
          </p:cNvSpPr>
          <p:nvPr>
            <p:ph type="title"/>
          </p:nvPr>
        </p:nvSpPr>
        <p:spPr>
          <a:xfrm>
            <a:off x="1794897" y="624110"/>
            <a:ext cx="9712998" cy="1280890"/>
          </a:xfrm>
        </p:spPr>
        <p:txBody>
          <a:bodyPr>
            <a:normAutofit/>
          </a:bodyPr>
          <a:lstStyle/>
          <a:p>
            <a:r>
              <a:rPr lang="en-US" dirty="0"/>
              <a:t>What are New Tag you Observed ?</a:t>
            </a:r>
          </a:p>
        </p:txBody>
      </p:sp>
      <p:sp>
        <p:nvSpPr>
          <p:cNvPr id="11" name="Rectangle 10">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D893F245-45F0-4440-AFC7-951413143256}"/>
              </a:ext>
            </a:extLst>
          </p:cNvPr>
          <p:cNvGraphicFramePr>
            <a:graphicFrameLocks noGrp="1"/>
          </p:cNvGraphicFramePr>
          <p:nvPr>
            <p:ph idx="1"/>
            <p:extLst>
              <p:ext uri="{D42A27DB-BD31-4B8C-83A1-F6EECF244321}">
                <p14:modId xmlns:p14="http://schemas.microsoft.com/office/powerpoint/2010/main" val="179106892"/>
              </p:ext>
            </p:extLst>
          </p:nvPr>
        </p:nvGraphicFramePr>
        <p:xfrm>
          <a:off x="1794897" y="2326216"/>
          <a:ext cx="8987404" cy="3447476"/>
        </p:xfrm>
        <a:graphic>
          <a:graphicData uri="http://schemas.openxmlformats.org/drawingml/2006/table">
            <a:tbl>
              <a:tblPr firstRow="1" bandRow="1">
                <a:tableStyleId>{5C22544A-7EE6-4342-B048-85BDC9FD1C3A}</a:tableStyleId>
              </a:tblPr>
              <a:tblGrid>
                <a:gridCol w="8987404">
                  <a:extLst>
                    <a:ext uri="{9D8B030D-6E8A-4147-A177-3AD203B41FA5}">
                      <a16:colId xmlns:a16="http://schemas.microsoft.com/office/drawing/2014/main" val="1102623052"/>
                    </a:ext>
                  </a:extLst>
                </a:gridCol>
              </a:tblGrid>
              <a:tr h="3447476">
                <a:tc>
                  <a:txBody>
                    <a:bodyPr/>
                    <a:lstStyle/>
                    <a:p>
                      <a:r>
                        <a:rPr lang="en-US" sz="1800" b="1" kern="1200">
                          <a:solidFill>
                            <a:schemeClr val="lt1"/>
                          </a:solidFill>
                          <a:effectLst/>
                          <a:latin typeface="+mn-lt"/>
                          <a:ea typeface="+mn-ea"/>
                          <a:cs typeface="+mn-cs"/>
                        </a:rPr>
                        <a:t>&lt;section&gt;</a:t>
                      </a:r>
                    </a:p>
                    <a:p>
                      <a:r>
                        <a:rPr lang="en-US" sz="1800"/>
                        <a:t> </a:t>
                      </a:r>
                      <a:r>
                        <a:rPr lang="en-US" sz="1800" b="1" kern="1200">
                          <a:solidFill>
                            <a:schemeClr val="lt1"/>
                          </a:solidFill>
                          <a:effectLst/>
                          <a:latin typeface="+mn-lt"/>
                          <a:ea typeface="+mn-ea"/>
                          <a:cs typeface="+mn-cs"/>
                        </a:rPr>
                        <a:t>&lt;h2&gt;</a:t>
                      </a:r>
                      <a:r>
                        <a:rPr lang="en-US" sz="1800"/>
                        <a:t>Information about me</a:t>
                      </a:r>
                      <a:r>
                        <a:rPr lang="en-US" sz="1800" b="1" kern="1200">
                          <a:solidFill>
                            <a:schemeClr val="lt1"/>
                          </a:solidFill>
                          <a:effectLst/>
                          <a:latin typeface="+mn-lt"/>
                          <a:ea typeface="+mn-ea"/>
                          <a:cs typeface="+mn-cs"/>
                        </a:rPr>
                        <a:t>&lt;/h2&gt;</a:t>
                      </a:r>
                      <a:r>
                        <a:rPr lang="en-US" sz="1800"/>
                        <a:t> </a:t>
                      </a:r>
                    </a:p>
                    <a:p>
                      <a:r>
                        <a:rPr lang="en-US" sz="1800" b="1" kern="1200">
                          <a:solidFill>
                            <a:schemeClr val="lt1"/>
                          </a:solidFill>
                          <a:effectLst/>
                          <a:latin typeface="+mn-lt"/>
                          <a:ea typeface="+mn-ea"/>
                          <a:cs typeface="+mn-cs"/>
                        </a:rPr>
                        <a:t>&lt;p&gt;</a:t>
                      </a:r>
                      <a:r>
                        <a:rPr lang="en-US" sz="1800"/>
                        <a:t>I am coding out my first website. This is a paragraph that I would write with information about my interests.</a:t>
                      </a:r>
                      <a:r>
                        <a:rPr lang="en-US" sz="1800" b="1" kern="1200">
                          <a:solidFill>
                            <a:schemeClr val="lt1"/>
                          </a:solidFill>
                          <a:effectLst/>
                          <a:latin typeface="+mn-lt"/>
                          <a:ea typeface="+mn-ea"/>
                          <a:cs typeface="+mn-cs"/>
                        </a:rPr>
                        <a:t>&lt;/p&gt;</a:t>
                      </a:r>
                    </a:p>
                    <a:p>
                      <a:r>
                        <a:rPr lang="en-US" sz="1800"/>
                        <a:t> </a:t>
                      </a:r>
                      <a:r>
                        <a:rPr lang="en-US" sz="1800" b="1" kern="1200">
                          <a:solidFill>
                            <a:schemeClr val="lt1"/>
                          </a:solidFill>
                          <a:effectLst/>
                          <a:latin typeface="+mn-lt"/>
                          <a:ea typeface="+mn-ea"/>
                          <a:cs typeface="+mn-cs"/>
                        </a:rPr>
                        <a:t>&lt;h3&gt;</a:t>
                      </a:r>
                      <a:r>
                        <a:rPr lang="en-US" sz="1800"/>
                        <a:t>My favorite websites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&lt;ul&gt;</a:t>
                      </a:r>
                    </a:p>
                    <a:p>
                      <a:r>
                        <a:rPr lang="en-US" sz="1800"/>
                        <a:t> </a:t>
                      </a:r>
                      <a:r>
                        <a:rPr lang="en-US" sz="1800" b="1" kern="1200">
                          <a:solidFill>
                            <a:schemeClr val="lt1"/>
                          </a:solidFill>
                          <a:effectLst/>
                          <a:latin typeface="+mn-lt"/>
                          <a:ea typeface="+mn-ea"/>
                          <a:cs typeface="+mn-cs"/>
                        </a:rPr>
                        <a:t>&lt;li&gt;&lt;a</a:t>
                      </a:r>
                      <a:r>
                        <a:rPr lang="en-US" sz="1800"/>
                        <a:t> </a:t>
                      </a:r>
                      <a:r>
                        <a:rPr lang="en-US" sz="1800" b="1" kern="1200">
                          <a:solidFill>
                            <a:schemeClr val="lt1"/>
                          </a:solidFill>
                          <a:effectLst/>
                          <a:latin typeface="+mn-lt"/>
                          <a:ea typeface="+mn-ea"/>
                          <a:cs typeface="+mn-cs"/>
                        </a:rPr>
                        <a:t>href="www.google.com"&gt;</a:t>
                      </a:r>
                      <a:r>
                        <a:rPr lang="en-US" sz="1800"/>
                        <a:t>Google</a:t>
                      </a:r>
                      <a:r>
                        <a:rPr lang="en-US" sz="1800" b="1" kern="1200">
                          <a:solidFill>
                            <a:schemeClr val="lt1"/>
                          </a:solidFill>
                          <a:effectLst/>
                          <a:latin typeface="+mn-lt"/>
                          <a:ea typeface="+mn-ea"/>
                          <a:cs typeface="+mn-cs"/>
                        </a:rPr>
                        <a:t>&lt;/a&gt;&lt;/li&gt;</a:t>
                      </a:r>
                      <a:r>
                        <a:rPr lang="en-US" sz="1800"/>
                        <a:t> </a:t>
                      </a:r>
                    </a:p>
                    <a:p>
                      <a:r>
                        <a:rPr lang="en-US" sz="1800" b="1" kern="1200">
                          <a:solidFill>
                            <a:schemeClr val="lt1"/>
                          </a:solidFill>
                          <a:effectLst/>
                          <a:latin typeface="+mn-lt"/>
                          <a:ea typeface="+mn-ea"/>
                          <a:cs typeface="+mn-cs"/>
                        </a:rPr>
                        <a:t>&lt;/ul&gt;</a:t>
                      </a:r>
                      <a:r>
                        <a:rPr lang="en-US" sz="1800"/>
                        <a:t> </a:t>
                      </a:r>
                    </a:p>
                    <a:p>
                      <a:r>
                        <a:rPr lang="en-US" sz="1800" b="1" kern="1200">
                          <a:solidFill>
                            <a:schemeClr val="lt1"/>
                          </a:solidFill>
                          <a:effectLst/>
                          <a:latin typeface="+mn-lt"/>
                          <a:ea typeface="+mn-ea"/>
                          <a:cs typeface="+mn-cs"/>
                        </a:rPr>
                        <a:t>&lt;h3&gt;</a:t>
                      </a:r>
                      <a:r>
                        <a:rPr lang="en-US" sz="1800"/>
                        <a:t>My favorite books</a:t>
                      </a:r>
                      <a:r>
                        <a:rPr lang="en-US" sz="1800" b="1" kern="1200">
                          <a:solidFill>
                            <a:schemeClr val="lt1"/>
                          </a:solidFill>
                          <a:effectLst/>
                          <a:latin typeface="+mn-lt"/>
                          <a:ea typeface="+mn-ea"/>
                          <a:cs typeface="+mn-cs"/>
                        </a:rPr>
                        <a:t>&lt;/h3&gt;</a:t>
                      </a:r>
                    </a:p>
                    <a:p>
                      <a:r>
                        <a:rPr lang="en-US" sz="1800"/>
                        <a:t> </a:t>
                      </a:r>
                      <a:r>
                        <a:rPr lang="en-US" sz="1800" b="1" kern="1200">
                          <a:solidFill>
                            <a:schemeClr val="lt1"/>
                          </a:solidFill>
                          <a:effectLst/>
                          <a:latin typeface="+mn-lt"/>
                          <a:ea typeface="+mn-ea"/>
                          <a:cs typeface="+mn-cs"/>
                        </a:rPr>
                        <a:t>&lt;section&gt;</a:t>
                      </a:r>
                      <a:r>
                        <a:rPr lang="en-US" sz="1800"/>
                        <a:t> </a:t>
                      </a:r>
                    </a:p>
                    <a:p>
                      <a:r>
                        <a:rPr lang="en-US" sz="1800" b="1" kern="1200">
                          <a:solidFill>
                            <a:schemeClr val="lt1"/>
                          </a:solidFill>
                          <a:effectLst/>
                          <a:latin typeface="+mn-lt"/>
                          <a:ea typeface="+mn-ea"/>
                          <a:cs typeface="+mn-cs"/>
                        </a:rPr>
                        <a:t>&lt;h4&gt;</a:t>
                      </a:r>
                      <a:r>
                        <a:rPr lang="en-US" sz="1800"/>
                        <a:t>Non-Fiction</a:t>
                      </a:r>
                      <a:r>
                        <a:rPr lang="en-US" sz="1800" b="1" kern="1200">
                          <a:solidFill>
                            <a:schemeClr val="lt1"/>
                          </a:solidFill>
                          <a:effectLst/>
                          <a:latin typeface="+mn-lt"/>
                          <a:ea typeface="+mn-ea"/>
                          <a:cs typeface="+mn-cs"/>
                        </a:rPr>
                        <a:t>&lt;/h4&gt;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&lt;li&gt;</a:t>
                      </a:r>
                      <a:r>
                        <a:rPr lang="en-US" sz="1800"/>
                        <a:t>Eloquent Javascript</a:t>
                      </a:r>
                      <a:r>
                        <a:rPr lang="en-US" sz="1800" b="1" kern="1200">
                          <a:solidFill>
                            <a:schemeClr val="lt1"/>
                          </a:solidFill>
                          <a:effectLst/>
                          <a:latin typeface="+mn-lt"/>
                          <a:ea typeface="+mn-ea"/>
                          <a:cs typeface="+mn-cs"/>
                        </a:rPr>
                        <a:t>&lt;/li&gt;</a:t>
                      </a:r>
                      <a:r>
                        <a:rPr lang="en-US" sz="1800"/>
                        <a:t> </a:t>
                      </a:r>
                      <a:r>
                        <a:rPr lang="en-US" sz="1800" b="1" kern="1200">
                          <a:solidFill>
                            <a:schemeClr val="lt1"/>
                          </a:solidFill>
                          <a:effectLst/>
                          <a:latin typeface="+mn-lt"/>
                          <a:ea typeface="+mn-ea"/>
                          <a:cs typeface="+mn-cs"/>
                        </a:rPr>
                        <a:t>&lt;/ol&gt;</a:t>
                      </a:r>
                      <a:r>
                        <a:rPr lang="en-US" sz="1800"/>
                        <a:t> </a:t>
                      </a:r>
                      <a:r>
                        <a:rPr lang="en-US" sz="1800" b="1" kern="1200">
                          <a:solidFill>
                            <a:schemeClr val="lt1"/>
                          </a:solidFill>
                          <a:effectLst/>
                          <a:latin typeface="+mn-lt"/>
                          <a:ea typeface="+mn-ea"/>
                          <a:cs typeface="+mn-cs"/>
                        </a:rPr>
                        <a:t>&lt;/section&gt;</a:t>
                      </a:r>
                      <a:r>
                        <a:rPr lang="en-US" sz="1800"/>
                        <a:t> </a:t>
                      </a:r>
                      <a:br>
                        <a:rPr lang="en-US" sz="1800"/>
                      </a:br>
                      <a:endParaRPr lang="en-US" sz="1800"/>
                    </a:p>
                  </a:txBody>
                  <a:tcPr marL="92178" marR="92178" marT="46089" marB="46089"/>
                </a:tc>
                <a:extLst>
                  <a:ext uri="{0D108BD9-81ED-4DB2-BD59-A6C34878D82A}">
                    <a16:rowId xmlns:a16="http://schemas.microsoft.com/office/drawing/2014/main" val="1451496518"/>
                  </a:ext>
                </a:extLst>
              </a:tr>
            </a:tbl>
          </a:graphicData>
        </a:graphic>
      </p:graphicFrame>
    </p:spTree>
    <p:extLst>
      <p:ext uri="{BB962C8B-B14F-4D97-AF65-F5344CB8AC3E}">
        <p14:creationId xmlns:p14="http://schemas.microsoft.com/office/powerpoint/2010/main" val="71190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solidFill>
            <a:schemeClr val="tx2"/>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tx2">
              <a:lumMod val="90000"/>
            </a:schemeClr>
          </a:solidFill>
        </p:grpSpPr>
        <p:sp>
          <p:nvSpPr>
            <p:cNvPr id="5"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7"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9"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3"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5"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6"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7"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8"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9"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0"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1"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B5C256AC-3FE9-064A-A40A-7952238A0FC4}"/>
              </a:ext>
            </a:extLst>
          </p:cNvPr>
          <p:cNvSpPr>
            <a:spLocks noGrp="1"/>
          </p:cNvSpPr>
          <p:nvPr>
            <p:ph type="title"/>
          </p:nvPr>
        </p:nvSpPr>
        <p:spPr>
          <a:xfrm>
            <a:off x="7839756" y="1159566"/>
            <a:ext cx="3662939" cy="4568264"/>
          </a:xfrm>
        </p:spPr>
        <p:txBody>
          <a:bodyPr anchor="ctr">
            <a:normAutofit/>
          </a:bodyPr>
          <a:lstStyle/>
          <a:p>
            <a:r>
              <a:rPr lang="en-US" dirty="0">
                <a:solidFill>
                  <a:schemeClr val="bg1">
                    <a:lumMod val="95000"/>
                    <a:lumOff val="5000"/>
                  </a:schemeClr>
                </a:solidFill>
              </a:rPr>
              <a:t>Example on Order and Unorder List</a:t>
            </a:r>
            <a:br>
              <a:rPr lang="en-US" dirty="0">
                <a:solidFill>
                  <a:schemeClr val="bg1">
                    <a:lumMod val="95000"/>
                    <a:lumOff val="5000"/>
                  </a:schemeClr>
                </a:solidFill>
              </a:rPr>
            </a:br>
            <a:endParaRPr lang="en-US" dirty="0">
              <a:solidFill>
                <a:schemeClr val="bg1">
                  <a:lumMod val="95000"/>
                  <a:lumOff val="5000"/>
                </a:schemeClr>
              </a:solidFill>
            </a:endParaRPr>
          </a:p>
        </p:txBody>
      </p:sp>
      <p:sp>
        <p:nvSpPr>
          <p:cNvPr id="24"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Content Placeholder 2">
            <a:extLst>
              <a:ext uri="{FF2B5EF4-FFF2-40B4-BE49-F238E27FC236}">
                <a16:creationId xmlns:a16="http://schemas.microsoft.com/office/drawing/2014/main" id="{A96D7345-EC9E-514E-9C90-9EBFF0779321}"/>
              </a:ext>
            </a:extLst>
          </p:cNvPr>
          <p:cNvSpPr>
            <a:spLocks noGrp="1"/>
          </p:cNvSpPr>
          <p:nvPr>
            <p:ph idx="1"/>
          </p:nvPr>
        </p:nvSpPr>
        <p:spPr>
          <a:xfrm>
            <a:off x="637310" y="1286934"/>
            <a:ext cx="5292436" cy="4284134"/>
          </a:xfrm>
        </p:spPr>
        <p:txBody>
          <a:bodyPr anchor="ctr">
            <a:normAutofit/>
          </a:bodyPr>
          <a:lstStyle/>
          <a:p>
            <a:r>
              <a:rPr lang="en-US" dirty="0">
                <a:solidFill>
                  <a:srgbClr val="FFFFFF"/>
                </a:solidFill>
              </a:rPr>
              <a:t>Back to Atom </a:t>
            </a:r>
          </a:p>
        </p:txBody>
      </p:sp>
    </p:spTree>
    <p:extLst>
      <p:ext uri="{BB962C8B-B14F-4D97-AF65-F5344CB8AC3E}">
        <p14:creationId xmlns:p14="http://schemas.microsoft.com/office/powerpoint/2010/main" val="15528972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E3BDAA-90A6-304D-8972-865631759C88}"/>
              </a:ext>
            </a:extLst>
          </p:cNvPr>
          <p:cNvSpPr>
            <a:spLocks noGrp="1"/>
          </p:cNvSpPr>
          <p:nvPr>
            <p:ph idx="1"/>
          </p:nvPr>
        </p:nvSpPr>
        <p:spPr>
          <a:xfrm>
            <a:off x="3373062" y="4127644"/>
            <a:ext cx="8131550" cy="1126283"/>
          </a:xfrm>
        </p:spPr>
        <p:txBody>
          <a:bodyPr vert="horz" lIns="91440" tIns="45720" rIns="91440" bIns="45720" rtlCol="0" anchor="t">
            <a:normAutofit/>
          </a:bodyPr>
          <a:lstStyle/>
          <a:p>
            <a:pPr marL="0" indent="0">
              <a:buNone/>
            </a:pPr>
            <a:r>
              <a:rPr lang="en-US">
                <a:solidFill>
                  <a:schemeClr val="tx1">
                    <a:lumMod val="65000"/>
                    <a:lumOff val="35000"/>
                  </a:schemeClr>
                </a:solidFill>
              </a:rPr>
              <a:t>Try to add Hyper Link to order and unorder list </a:t>
            </a:r>
          </a:p>
        </p:txBody>
      </p:sp>
      <p:sp>
        <p:nvSpPr>
          <p:cNvPr id="2" name="Title 1">
            <a:extLst>
              <a:ext uri="{FF2B5EF4-FFF2-40B4-BE49-F238E27FC236}">
                <a16:creationId xmlns:a16="http://schemas.microsoft.com/office/drawing/2014/main" id="{6A6A40A2-28E8-5743-BDFC-534C727EBE5A}"/>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Exercise </a:t>
            </a:r>
          </a:p>
        </p:txBody>
      </p:sp>
      <p:sp>
        <p:nvSpPr>
          <p:cNvPr id="42" name="Rectangle 4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406231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34C1-5556-024B-88CC-B9B6050398E3}"/>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Some More Tag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3871A4B-B06A-4258-A75D-876666D012F4}"/>
              </a:ext>
            </a:extLst>
          </p:cNvPr>
          <p:cNvGraphicFramePr>
            <a:graphicFrameLocks noGrp="1"/>
          </p:cNvGraphicFramePr>
          <p:nvPr>
            <p:ph idx="1"/>
            <p:extLst>
              <p:ext uri="{D42A27DB-BD31-4B8C-83A1-F6EECF244321}">
                <p14:modId xmlns:p14="http://schemas.microsoft.com/office/powerpoint/2010/main" val="399311451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0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0" name="Rectangle 7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8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8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8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8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8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8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8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9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9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9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9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9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9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D19D273-E56F-3E42-BE5B-47E9720039AA}"/>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Part  II. HTML</a:t>
            </a:r>
            <a:br>
              <a:rPr lang="en-US" sz="5400" dirty="0">
                <a:solidFill>
                  <a:srgbClr val="FFFFFF"/>
                </a:solidFill>
              </a:rPr>
            </a:br>
            <a:endParaRPr lang="en-US" sz="5400" dirty="0">
              <a:solidFill>
                <a:srgbClr val="FFFFFF"/>
              </a:solidFill>
            </a:endParaRPr>
          </a:p>
        </p:txBody>
      </p:sp>
      <p:sp>
        <p:nvSpPr>
          <p:cNvPr id="4" name="TextBox 3">
            <a:extLst>
              <a:ext uri="{FF2B5EF4-FFF2-40B4-BE49-F238E27FC236}">
                <a16:creationId xmlns:a16="http://schemas.microsoft.com/office/drawing/2014/main" id="{BCF1841A-EF01-7444-86F9-98C981860A0E}"/>
              </a:ext>
            </a:extLst>
          </p:cNvPr>
          <p:cNvSpPr txBox="1"/>
          <p:nvPr/>
        </p:nvSpPr>
        <p:spPr>
          <a:xfrm>
            <a:off x="7712032" y="804334"/>
            <a:ext cx="3675634" cy="5249332"/>
          </a:xfrm>
          <a:prstGeom prst="rect">
            <a:avLst/>
          </a:prstGeom>
        </p:spPr>
        <p:txBody>
          <a:bodyPr vert="horz" lIns="91440" tIns="45720" rIns="91440" bIns="45720" rtlCol="0" anchor="ctr">
            <a:normAutofit/>
          </a:bodyPr>
          <a:lstStyle/>
          <a:p>
            <a:pPr>
              <a:spcBef>
                <a:spcPts val="1000"/>
              </a:spcBef>
              <a:buClr>
                <a:schemeClr val="accent1"/>
              </a:buClr>
            </a:pPr>
            <a:r>
              <a:rPr lang="en-US" sz="4500" dirty="0"/>
              <a:t>Forms</a:t>
            </a:r>
          </a:p>
        </p:txBody>
      </p:sp>
    </p:spTree>
    <p:extLst>
      <p:ext uri="{BB962C8B-B14F-4D97-AF65-F5344CB8AC3E}">
        <p14:creationId xmlns:p14="http://schemas.microsoft.com/office/powerpoint/2010/main" val="323249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1C92-D51E-114E-AD24-929A6C718278}"/>
              </a:ext>
            </a:extLst>
          </p:cNvPr>
          <p:cNvSpPr>
            <a:spLocks noGrp="1"/>
          </p:cNvSpPr>
          <p:nvPr>
            <p:ph type="title"/>
          </p:nvPr>
        </p:nvSpPr>
        <p:spPr/>
        <p:txBody>
          <a:bodyPr/>
          <a:lstStyle/>
          <a:p>
            <a:r>
              <a:rPr lang="en-US" dirty="0"/>
              <a:t>About  </a:t>
            </a:r>
            <a:r>
              <a:rPr lang="en-US" dirty="0" err="1"/>
              <a:t>Soumil</a:t>
            </a:r>
            <a:r>
              <a:rPr lang="en-US" dirty="0"/>
              <a:t> Shah</a:t>
            </a:r>
            <a:br>
              <a:rPr lang="en-US" dirty="0"/>
            </a:br>
            <a:endParaRPr lang="en-US" dirty="0"/>
          </a:p>
        </p:txBody>
      </p:sp>
      <p:sp>
        <p:nvSpPr>
          <p:cNvPr id="3" name="Content Placeholder 2">
            <a:extLst>
              <a:ext uri="{FF2B5EF4-FFF2-40B4-BE49-F238E27FC236}">
                <a16:creationId xmlns:a16="http://schemas.microsoft.com/office/drawing/2014/main" id="{2412939A-CCC4-224D-A520-FB36084C06C1}"/>
              </a:ext>
            </a:extLst>
          </p:cNvPr>
          <p:cNvSpPr>
            <a:spLocks noGrp="1"/>
          </p:cNvSpPr>
          <p:nvPr>
            <p:ph idx="1"/>
          </p:nvPr>
        </p:nvSpPr>
        <p:spPr>
          <a:xfrm>
            <a:off x="2589212" y="2133600"/>
            <a:ext cx="8915400" cy="4557486"/>
          </a:xfrm>
        </p:spPr>
        <p:txBody>
          <a:bodyPr>
            <a:normAutofit fontScale="92500"/>
          </a:bodyPr>
          <a:lstStyle/>
          <a:p>
            <a:r>
              <a:rPr lang="en-US" dirty="0"/>
              <a:t>Hello! I’m </a:t>
            </a:r>
            <a:r>
              <a:rPr lang="en-US" dirty="0" err="1"/>
              <a:t>Soumil</a:t>
            </a:r>
            <a:r>
              <a:rPr lang="en-US" dirty="0"/>
              <a:t> Nitin Shah, a Software and Hardware Developer based in New York City. I have completed by Bachelor in Electronic Engineering and my Double master’s in Computer and Electrical Engineering. I Develop Python Based Cross Platform Desktop Application , Webpages , Software, REST API, Database and much more I have more than 2 Years of Experience in Python</a:t>
            </a:r>
          </a:p>
          <a:p>
            <a:endParaRPr lang="en-US" dirty="0"/>
          </a:p>
          <a:p>
            <a:endParaRPr lang="en-US" dirty="0"/>
          </a:p>
          <a:p>
            <a:r>
              <a:rPr lang="en-US" dirty="0"/>
              <a:t>Youtuber with 2.5K Subscribers [Teach Python]</a:t>
            </a:r>
          </a:p>
          <a:p>
            <a:r>
              <a:rPr lang="en-US" dirty="0"/>
              <a:t>Blog </a:t>
            </a:r>
            <a:r>
              <a:rPr lang="en-US" dirty="0">
                <a:hlinkClick r:id="rId2"/>
              </a:rPr>
              <a:t>Link</a:t>
            </a:r>
            <a:endParaRPr lang="en-US" dirty="0"/>
          </a:p>
          <a:p>
            <a:r>
              <a:rPr lang="en-US" dirty="0"/>
              <a:t>Website : </a:t>
            </a:r>
            <a:r>
              <a:rPr lang="en-US" dirty="0">
                <a:hlinkClick r:id="rId3"/>
              </a:rPr>
              <a:t>Link</a:t>
            </a:r>
            <a:endParaRPr lang="en-US" dirty="0"/>
          </a:p>
          <a:p>
            <a:r>
              <a:rPr lang="en-US" dirty="0" err="1"/>
              <a:t>FaceBook</a:t>
            </a:r>
            <a:r>
              <a:rPr lang="en-US" dirty="0"/>
              <a:t> </a:t>
            </a:r>
            <a:r>
              <a:rPr lang="en-US" dirty="0">
                <a:hlinkClick r:id="rId4"/>
              </a:rPr>
              <a:t>Link</a:t>
            </a:r>
            <a:endParaRPr lang="en-US" dirty="0"/>
          </a:p>
          <a:p>
            <a:endParaRPr lang="en-US" dirty="0"/>
          </a:p>
          <a:p>
            <a:r>
              <a:rPr lang="en-US" dirty="0"/>
              <a:t>LinkedIn </a:t>
            </a:r>
            <a:r>
              <a:rPr lang="en-US" dirty="0">
                <a:hlinkClick r:id="rId5"/>
              </a:rPr>
              <a:t>Link</a:t>
            </a: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9E6AD8C-95EC-F144-9D66-9FA7E713E2CF}"/>
              </a:ext>
            </a:extLst>
          </p:cNvPr>
          <p:cNvPicPr>
            <a:picLocks noChangeAspect="1"/>
          </p:cNvPicPr>
          <p:nvPr/>
        </p:nvPicPr>
        <p:blipFill>
          <a:blip r:embed="rId6"/>
          <a:stretch>
            <a:fillRect/>
          </a:stretch>
        </p:blipFill>
        <p:spPr>
          <a:xfrm>
            <a:off x="7962583" y="4126973"/>
            <a:ext cx="3280410" cy="749300"/>
          </a:xfrm>
          <a:prstGeom prst="rect">
            <a:avLst/>
          </a:prstGeom>
        </p:spPr>
      </p:pic>
      <p:pic>
        <p:nvPicPr>
          <p:cNvPr id="5" name="Picture 4">
            <a:extLst>
              <a:ext uri="{FF2B5EF4-FFF2-40B4-BE49-F238E27FC236}">
                <a16:creationId xmlns:a16="http://schemas.microsoft.com/office/drawing/2014/main" id="{CA035967-6D24-E044-8D63-C5ECAFF448BA}"/>
              </a:ext>
            </a:extLst>
          </p:cNvPr>
          <p:cNvPicPr>
            <a:picLocks noChangeAspect="1"/>
          </p:cNvPicPr>
          <p:nvPr/>
        </p:nvPicPr>
        <p:blipFill>
          <a:blip r:embed="rId7"/>
          <a:stretch>
            <a:fillRect/>
          </a:stretch>
        </p:blipFill>
        <p:spPr>
          <a:xfrm>
            <a:off x="5747023" y="4683261"/>
            <a:ext cx="1196340" cy="337820"/>
          </a:xfrm>
          <a:prstGeom prst="rect">
            <a:avLst/>
          </a:prstGeom>
        </p:spPr>
      </p:pic>
      <p:pic>
        <p:nvPicPr>
          <p:cNvPr id="6" name="Picture 5">
            <a:extLst>
              <a:ext uri="{FF2B5EF4-FFF2-40B4-BE49-F238E27FC236}">
                <a16:creationId xmlns:a16="http://schemas.microsoft.com/office/drawing/2014/main" id="{E5D3DFF1-CF57-2942-AEF7-DAE02C9BC13D}"/>
              </a:ext>
            </a:extLst>
          </p:cNvPr>
          <p:cNvPicPr>
            <a:picLocks noChangeAspect="1"/>
          </p:cNvPicPr>
          <p:nvPr/>
        </p:nvPicPr>
        <p:blipFill rotWithShape="1">
          <a:blip r:embed="rId8"/>
          <a:srcRect l="16484"/>
          <a:stretch/>
        </p:blipFill>
        <p:spPr>
          <a:xfrm>
            <a:off x="5828621" y="5218416"/>
            <a:ext cx="1114742" cy="1319544"/>
          </a:xfrm>
          <a:prstGeom prst="rect">
            <a:avLst/>
          </a:prstGeom>
        </p:spPr>
      </p:pic>
      <p:cxnSp>
        <p:nvCxnSpPr>
          <p:cNvPr id="11" name="Elbow Connector 10">
            <a:extLst>
              <a:ext uri="{FF2B5EF4-FFF2-40B4-BE49-F238E27FC236}">
                <a16:creationId xmlns:a16="http://schemas.microsoft.com/office/drawing/2014/main" id="{886A3CCD-2B08-1742-8EC2-D4575EA51130}"/>
              </a:ext>
            </a:extLst>
          </p:cNvPr>
          <p:cNvCxnSpPr>
            <a:cxnSpLocks/>
          </p:cNvCxnSpPr>
          <p:nvPr/>
        </p:nvCxnSpPr>
        <p:spPr>
          <a:xfrm>
            <a:off x="4019868" y="4858385"/>
            <a:ext cx="1571986" cy="12700"/>
          </a:xfrm>
          <a:prstGeom prst="bentConnector3">
            <a:avLst>
              <a:gd name="adj1" fmla="val 50000"/>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B78B7C6-AAF7-3449-9D82-8DB15C79B5CF}"/>
              </a:ext>
            </a:extLst>
          </p:cNvPr>
          <p:cNvCxnSpPr>
            <a:cxnSpLocks/>
          </p:cNvCxnSpPr>
          <p:nvPr/>
        </p:nvCxnSpPr>
        <p:spPr>
          <a:xfrm>
            <a:off x="4717143" y="5712689"/>
            <a:ext cx="874711" cy="1270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725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CFF58-B4D1-7946-9058-049A0A29C1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Form ?</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9D9B9B-9497-C946-A842-A2E24CCD0FDE}"/>
              </a:ext>
            </a:extLst>
          </p:cNvPr>
          <p:cNvSpPr>
            <a:spLocks noGrp="1"/>
          </p:cNvSpPr>
          <p:nvPr>
            <p:ph idx="1"/>
          </p:nvPr>
        </p:nvSpPr>
        <p:spPr>
          <a:xfrm>
            <a:off x="4706578" y="589722"/>
            <a:ext cx="6798033" cy="5321500"/>
          </a:xfrm>
        </p:spPr>
        <p:txBody>
          <a:bodyPr anchor="ctr">
            <a:normAutofit/>
          </a:bodyPr>
          <a:lstStyle/>
          <a:p>
            <a:r>
              <a:rPr lang="en-US" dirty="0"/>
              <a:t>A &lt;form&gt; is used to collect information from a user. For a &lt;form&gt; to work, it needs to send the data it collects somewhere to be processed or handled. Therefore, &lt;form&gt;often requires additional attributes:</a:t>
            </a:r>
          </a:p>
        </p:txBody>
      </p:sp>
    </p:spTree>
    <p:extLst>
      <p:ext uri="{BB962C8B-B14F-4D97-AF65-F5344CB8AC3E}">
        <p14:creationId xmlns:p14="http://schemas.microsoft.com/office/powerpoint/2010/main" val="34029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E355BB-E621-D546-90CD-737946B77D92}"/>
              </a:ext>
            </a:extLst>
          </p:cNvPr>
          <p:cNvSpPr>
            <a:spLocks noGrp="1"/>
          </p:cNvSpPr>
          <p:nvPr>
            <p:ph type="title"/>
          </p:nvPr>
        </p:nvSpPr>
        <p:spPr>
          <a:xfrm>
            <a:off x="649224" y="645106"/>
            <a:ext cx="3650279" cy="1259894"/>
          </a:xfrm>
        </p:spPr>
        <p:txBody>
          <a:bodyPr>
            <a:normAutofit/>
          </a:bodyPr>
          <a:lstStyle/>
          <a:p>
            <a:r>
              <a:rPr lang="en-US" dirty="0"/>
              <a:t>Form</a:t>
            </a:r>
          </a:p>
        </p:txBody>
      </p:sp>
      <p:sp>
        <p:nvSpPr>
          <p:cNvPr id="20" name="Rectangle 19">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56F2D5D-95B7-2C43-9E43-ECB8E2E42B3A}"/>
              </a:ext>
            </a:extLst>
          </p:cNvPr>
          <p:cNvSpPr>
            <a:spLocks noGrp="1"/>
          </p:cNvSpPr>
          <p:nvPr>
            <p:ph idx="1"/>
          </p:nvPr>
        </p:nvSpPr>
        <p:spPr>
          <a:xfrm>
            <a:off x="649225" y="2133600"/>
            <a:ext cx="3650278" cy="3759253"/>
          </a:xfrm>
        </p:spPr>
        <p:txBody>
          <a:bodyPr>
            <a:normAutofit/>
          </a:bodyPr>
          <a:lstStyle/>
          <a:p>
            <a:pPr>
              <a:buClr>
                <a:srgbClr val="E83F78"/>
              </a:buClr>
            </a:pPr>
            <a:r>
              <a:rPr lang="en-US" dirty="0"/>
              <a:t>action - the destination of the form data when the form is submitted</a:t>
            </a:r>
            <a:endParaRPr lang="en-US"/>
          </a:p>
          <a:p>
            <a:pPr>
              <a:buClr>
                <a:srgbClr val="E83F78"/>
              </a:buClr>
            </a:pPr>
            <a:r>
              <a:rPr lang="en-US" dirty="0"/>
              <a:t>method - indicates whether the data should be processed using a GET or a POST type of request.</a:t>
            </a:r>
            <a:endParaRPr lang="en-US"/>
          </a:p>
          <a:p>
            <a:pPr>
              <a:buClr>
                <a:srgbClr val="E83F78"/>
              </a:buClr>
            </a:pPr>
            <a:endParaRPr lang="en-US"/>
          </a:p>
          <a:p>
            <a:pPr>
              <a:buClr>
                <a:srgbClr val="E83F78"/>
              </a:buClr>
            </a:pPr>
            <a:endParaRPr lang="en-US"/>
          </a:p>
        </p:txBody>
      </p:sp>
      <p:pic>
        <p:nvPicPr>
          <p:cNvPr id="5" name="Picture 4">
            <a:extLst>
              <a:ext uri="{FF2B5EF4-FFF2-40B4-BE49-F238E27FC236}">
                <a16:creationId xmlns:a16="http://schemas.microsoft.com/office/drawing/2014/main" id="{CA952112-FAE5-F84A-A3B8-64BC1A9F5045}"/>
              </a:ext>
            </a:extLst>
          </p:cNvPr>
          <p:cNvPicPr>
            <a:picLocks noChangeAspect="1"/>
          </p:cNvPicPr>
          <p:nvPr/>
        </p:nvPicPr>
        <p:blipFill>
          <a:blip r:embed="rId2"/>
          <a:stretch>
            <a:fillRect/>
          </a:stretch>
        </p:blipFill>
        <p:spPr>
          <a:xfrm>
            <a:off x="4619543" y="2460813"/>
            <a:ext cx="6953577" cy="1694328"/>
          </a:xfrm>
          <a:prstGeom prst="rect">
            <a:avLst/>
          </a:prstGeom>
        </p:spPr>
      </p:pic>
      <p:sp>
        <p:nvSpPr>
          <p:cNvPr id="22"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6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FBBC-87EF-BA4D-A536-7E2197E6AD05}"/>
              </a:ext>
            </a:extLst>
          </p:cNvPr>
          <p:cNvSpPr>
            <a:spLocks noGrp="1"/>
          </p:cNvSpPr>
          <p:nvPr>
            <p:ph type="title"/>
          </p:nvPr>
        </p:nvSpPr>
        <p:spPr/>
        <p:txBody>
          <a:bodyPr/>
          <a:lstStyle/>
          <a:p>
            <a:r>
              <a:rPr lang="en-US" dirty="0"/>
              <a:t>Input</a:t>
            </a:r>
            <a:br>
              <a:rPr lang="en-US" dirty="0"/>
            </a:br>
            <a:endParaRPr lang="en-US" dirty="0"/>
          </a:p>
        </p:txBody>
      </p:sp>
      <p:sp>
        <p:nvSpPr>
          <p:cNvPr id="3" name="Content Placeholder 2">
            <a:extLst>
              <a:ext uri="{FF2B5EF4-FFF2-40B4-BE49-F238E27FC236}">
                <a16:creationId xmlns:a16="http://schemas.microsoft.com/office/drawing/2014/main" id="{995B5443-03F4-1A48-B841-ECC3D6E90E8D}"/>
              </a:ext>
            </a:extLst>
          </p:cNvPr>
          <p:cNvSpPr>
            <a:spLocks noGrp="1"/>
          </p:cNvSpPr>
          <p:nvPr>
            <p:ph idx="1"/>
          </p:nvPr>
        </p:nvSpPr>
        <p:spPr/>
        <p:txBody>
          <a:bodyPr/>
          <a:lstStyle/>
          <a:p>
            <a:r>
              <a:rPr lang="en-US" dirty="0"/>
              <a:t>&lt;input&gt; is the element used by a &lt;form&gt; to collect information.</a:t>
            </a:r>
          </a:p>
          <a:p>
            <a:r>
              <a:rPr lang="en-US" dirty="0"/>
              <a:t>An &lt;input&gt; element also usually has a name attribute that is used by databases to identify the field to which submitted data belongs.</a:t>
            </a:r>
            <a:br>
              <a:rPr lang="en-US" dirty="0"/>
            </a:br>
            <a:endParaRPr lang="en-US" dirty="0"/>
          </a:p>
        </p:txBody>
      </p:sp>
      <p:pic>
        <p:nvPicPr>
          <p:cNvPr id="4" name="Picture 3">
            <a:extLst>
              <a:ext uri="{FF2B5EF4-FFF2-40B4-BE49-F238E27FC236}">
                <a16:creationId xmlns:a16="http://schemas.microsoft.com/office/drawing/2014/main" id="{5F48B77B-811A-DE47-A53A-9DD7BD0981CF}"/>
              </a:ext>
            </a:extLst>
          </p:cNvPr>
          <p:cNvPicPr>
            <a:picLocks noChangeAspect="1"/>
          </p:cNvPicPr>
          <p:nvPr/>
        </p:nvPicPr>
        <p:blipFill>
          <a:blip r:embed="rId2"/>
          <a:stretch>
            <a:fillRect/>
          </a:stretch>
        </p:blipFill>
        <p:spPr>
          <a:xfrm>
            <a:off x="1532964" y="3343395"/>
            <a:ext cx="10524565" cy="1977771"/>
          </a:xfrm>
          <a:prstGeom prst="rect">
            <a:avLst/>
          </a:prstGeom>
        </p:spPr>
      </p:pic>
      <p:sp>
        <p:nvSpPr>
          <p:cNvPr id="5" name="Rectangle 4">
            <a:extLst>
              <a:ext uri="{FF2B5EF4-FFF2-40B4-BE49-F238E27FC236}">
                <a16:creationId xmlns:a16="http://schemas.microsoft.com/office/drawing/2014/main" id="{8CCE9C4A-50C2-9647-BEE1-CDEBE83F509D}"/>
              </a:ext>
            </a:extLst>
          </p:cNvPr>
          <p:cNvSpPr/>
          <p:nvPr/>
        </p:nvSpPr>
        <p:spPr>
          <a:xfrm>
            <a:off x="1703293" y="5190588"/>
            <a:ext cx="10089777" cy="1477328"/>
          </a:xfrm>
          <a:prstGeom prst="rect">
            <a:avLst/>
          </a:prstGeom>
        </p:spPr>
        <p:txBody>
          <a:bodyPr wrap="square">
            <a:spAutoFit/>
          </a:bodyPr>
          <a:lstStyle/>
          <a:p>
            <a:r>
              <a:rPr lang="en-US" dirty="0">
                <a:solidFill>
                  <a:srgbClr val="424242"/>
                </a:solidFill>
                <a:latin typeface="Helvetica" pitchFamily="2" charset="0"/>
              </a:rPr>
              <a:t>The &lt;input&gt; element is very versatile: by specifying the type attribute, it can be rendered as a text field, calendar-style date picker, radio button, dropdown, and more. You can consult some </a:t>
            </a:r>
            <a:r>
              <a:rPr lang="en-US" dirty="0">
                <a:solidFill>
                  <a:srgbClr val="1756A9"/>
                </a:solidFill>
                <a:latin typeface="Helvetica" pitchFamily="2" charset="0"/>
                <a:hlinkClick r:id="rId3"/>
              </a:rPr>
              <a:t>external documentation</a:t>
            </a:r>
            <a:r>
              <a:rPr lang="en-US" dirty="0">
                <a:solidFill>
                  <a:srgbClr val="424242"/>
                </a:solidFill>
                <a:latin typeface="Helvetica" pitchFamily="2" charset="0"/>
              </a:rPr>
              <a:t> to see a more complete list.</a:t>
            </a:r>
          </a:p>
          <a:p>
            <a:br>
              <a:rPr lang="en-US" dirty="0"/>
            </a:br>
            <a:endParaRPr lang="en-US" dirty="0"/>
          </a:p>
        </p:txBody>
      </p:sp>
    </p:spTree>
    <p:extLst>
      <p:ext uri="{BB962C8B-B14F-4D97-AF65-F5344CB8AC3E}">
        <p14:creationId xmlns:p14="http://schemas.microsoft.com/office/powerpoint/2010/main" val="3189052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6"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C7D93FC-277A-6C48-9835-973176752F47}"/>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Lets us see Few Example</a:t>
            </a:r>
          </a:p>
        </p:txBody>
      </p:sp>
      <p:sp>
        <p:nvSpPr>
          <p:cNvPr id="3" name="Content Placeholder 2">
            <a:extLst>
              <a:ext uri="{FF2B5EF4-FFF2-40B4-BE49-F238E27FC236}">
                <a16:creationId xmlns:a16="http://schemas.microsoft.com/office/drawing/2014/main" id="{5D83442F-03D3-7D43-ABBD-88C822BA2F39}"/>
              </a:ext>
            </a:extLst>
          </p:cNvPr>
          <p:cNvSpPr>
            <a:spLocks noGrp="1"/>
          </p:cNvSpPr>
          <p:nvPr>
            <p:ph idx="1"/>
          </p:nvPr>
        </p:nvSpPr>
        <p:spPr>
          <a:xfrm>
            <a:off x="7712032" y="804334"/>
            <a:ext cx="3675634" cy="5249332"/>
          </a:xfrm>
        </p:spPr>
        <p:txBody>
          <a:bodyPr vert="horz" lIns="91440" tIns="45720" rIns="91440" bIns="45720" rtlCol="0" anchor="ctr">
            <a:normAutofit/>
          </a:bodyPr>
          <a:lstStyle/>
          <a:p>
            <a:pPr marL="0" indent="0">
              <a:buNone/>
            </a:pPr>
            <a:r>
              <a:rPr lang="en-US">
                <a:solidFill>
                  <a:schemeClr val="tx1"/>
                </a:solidFill>
              </a:rPr>
              <a:t>Back to Atom </a:t>
            </a:r>
          </a:p>
        </p:txBody>
      </p:sp>
    </p:spTree>
    <p:extLst>
      <p:ext uri="{BB962C8B-B14F-4D97-AF65-F5344CB8AC3E}">
        <p14:creationId xmlns:p14="http://schemas.microsoft.com/office/powerpoint/2010/main" val="424978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639DF-4007-4F4D-BD8F-2ECCADE2173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a:solidFill>
                  <a:schemeClr val="tx2">
                    <a:lumMod val="75000"/>
                  </a:schemeClr>
                </a:solidFill>
              </a:rPr>
              <a:t>Form Validation </a:t>
            </a:r>
          </a:p>
        </p:txBody>
      </p:sp>
      <p:sp>
        <p:nvSpPr>
          <p:cNvPr id="3" name="Content Placeholder 2">
            <a:extLst>
              <a:ext uri="{FF2B5EF4-FFF2-40B4-BE49-F238E27FC236}">
                <a16:creationId xmlns:a16="http://schemas.microsoft.com/office/drawing/2014/main" id="{BC144A4A-A3A9-2845-AA23-7B66FCA13DB8}"/>
              </a:ext>
            </a:extLst>
          </p:cNvPr>
          <p:cNvSpPr>
            <a:spLocks noGrp="1"/>
          </p:cNvSpPr>
          <p:nvPr>
            <p:ph idx="1"/>
          </p:nvPr>
        </p:nvSpPr>
        <p:spPr>
          <a:xfrm>
            <a:off x="7855048" y="1871831"/>
            <a:ext cx="3084569" cy="3199806"/>
          </a:xfrm>
        </p:spPr>
        <p:txBody>
          <a:bodyPr vert="horz" lIns="91440" tIns="45720" rIns="91440" bIns="45720" rtlCol="0" anchor="ctr">
            <a:normAutofit/>
          </a:bodyPr>
          <a:lstStyle/>
          <a:p>
            <a:pPr marL="0" indent="0">
              <a:buNone/>
            </a:pPr>
            <a:r>
              <a:rPr lang="en-US" dirty="0">
                <a:solidFill>
                  <a:schemeClr val="tx2">
                    <a:lumMod val="75000"/>
                  </a:schemeClr>
                </a:solidFill>
              </a:rPr>
              <a:t>Lets us go back to Atom and Learn about Form Validation </a:t>
            </a:r>
          </a:p>
        </p:txBody>
      </p:sp>
      <p:sp>
        <p:nvSpPr>
          <p:cNvPr id="42" name="Rectangle 41">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3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FDA7-CDF1-2D40-9414-69D7253D303D}"/>
              </a:ext>
            </a:extLst>
          </p:cNvPr>
          <p:cNvSpPr>
            <a:spLocks noGrp="1"/>
          </p:cNvSpPr>
          <p:nvPr>
            <p:ph type="title"/>
          </p:nvPr>
        </p:nvSpPr>
        <p:spPr/>
        <p:txBody>
          <a:bodyPr/>
          <a:lstStyle/>
          <a:p>
            <a:r>
              <a:rPr lang="en-US" dirty="0"/>
              <a:t>Drop Down and Radio Button </a:t>
            </a:r>
          </a:p>
        </p:txBody>
      </p:sp>
      <p:sp>
        <p:nvSpPr>
          <p:cNvPr id="3" name="Content Placeholder 2">
            <a:extLst>
              <a:ext uri="{FF2B5EF4-FFF2-40B4-BE49-F238E27FC236}">
                <a16:creationId xmlns:a16="http://schemas.microsoft.com/office/drawing/2014/main" id="{FA52BA8F-A048-0642-B1C2-AC44BE682335}"/>
              </a:ext>
            </a:extLst>
          </p:cNvPr>
          <p:cNvSpPr>
            <a:spLocks noGrp="1"/>
          </p:cNvSpPr>
          <p:nvPr>
            <p:ph idx="1"/>
          </p:nvPr>
        </p:nvSpPr>
        <p:spPr/>
        <p:txBody>
          <a:bodyPr/>
          <a:lstStyle/>
          <a:p>
            <a:r>
              <a:rPr lang="en-US" dirty="0"/>
              <a:t>Lets us go back to Atom Editor and see </a:t>
            </a:r>
            <a:r>
              <a:rPr lang="en-US"/>
              <a:t>some Example </a:t>
            </a:r>
          </a:p>
        </p:txBody>
      </p:sp>
    </p:spTree>
    <p:extLst>
      <p:ext uri="{BB962C8B-B14F-4D97-AF65-F5344CB8AC3E}">
        <p14:creationId xmlns:p14="http://schemas.microsoft.com/office/powerpoint/2010/main" val="195336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F5E4D19-8BD4-0C49-BB15-9AA866C8ED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CSS </a:t>
            </a:r>
          </a:p>
        </p:txBody>
      </p:sp>
    </p:spTree>
    <p:extLst>
      <p:ext uri="{BB962C8B-B14F-4D97-AF65-F5344CB8AC3E}">
        <p14:creationId xmlns:p14="http://schemas.microsoft.com/office/powerpoint/2010/main" val="362094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98D-A766-DF45-9CE5-6D560B47296A}"/>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A526C9-48D0-4262-BEAD-08F7E9988DA8}"/>
              </a:ext>
            </a:extLst>
          </p:cNvPr>
          <p:cNvGraphicFramePr>
            <a:graphicFrameLocks noGrp="1"/>
          </p:cNvGraphicFramePr>
          <p:nvPr>
            <p:ph idx="1"/>
            <p:extLst>
              <p:ext uri="{D42A27DB-BD31-4B8C-83A1-F6EECF244321}">
                <p14:modId xmlns:p14="http://schemas.microsoft.com/office/powerpoint/2010/main" val="39561390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61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BC1AC-0A47-414D-8055-E1D5A17629C9}"/>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When Do We Use CSS?</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2E338E-33A9-49DE-AE22-589DC43DFAB7}"/>
              </a:ext>
            </a:extLst>
          </p:cNvPr>
          <p:cNvGraphicFramePr>
            <a:graphicFrameLocks noGrp="1"/>
          </p:cNvGraphicFramePr>
          <p:nvPr>
            <p:ph idx="1"/>
            <p:extLst>
              <p:ext uri="{D42A27DB-BD31-4B8C-83A1-F6EECF244321}">
                <p14:modId xmlns:p14="http://schemas.microsoft.com/office/powerpoint/2010/main" val="223444431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69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6B74BA7E-BCC8-8F4D-B424-4A85828ED89D}"/>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CSS In Action</a:t>
            </a:r>
            <a:br>
              <a:rPr lang="en-US" sz="5400" dirty="0">
                <a:solidFill>
                  <a:srgbClr val="FFFFFF"/>
                </a:solidFill>
              </a:rPr>
            </a:br>
            <a:br>
              <a:rPr lang="en-US" sz="5400" dirty="0">
                <a:solidFill>
                  <a:srgbClr val="FFFFFF"/>
                </a:solidFill>
              </a:rPr>
            </a:br>
            <a:endParaRPr lang="en-US" sz="5400" dirty="0">
              <a:solidFill>
                <a:srgbClr val="FFFFFF"/>
              </a:solidFill>
            </a:endParaRPr>
          </a:p>
        </p:txBody>
      </p:sp>
    </p:spTree>
    <p:extLst>
      <p:ext uri="{BB962C8B-B14F-4D97-AF65-F5344CB8AC3E}">
        <p14:creationId xmlns:p14="http://schemas.microsoft.com/office/powerpoint/2010/main" val="390972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E29A2-8955-B949-9DEC-B2F5470C32F2}"/>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What Is Html?</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EF8B808-CC3A-40E8-8BFE-09DED382D1FE}"/>
              </a:ext>
            </a:extLst>
          </p:cNvPr>
          <p:cNvGraphicFramePr>
            <a:graphicFrameLocks noGrp="1"/>
          </p:cNvGraphicFramePr>
          <p:nvPr>
            <p:ph idx="1"/>
            <p:extLst>
              <p:ext uri="{D42A27DB-BD31-4B8C-83A1-F6EECF244321}">
                <p14:modId xmlns:p14="http://schemas.microsoft.com/office/powerpoint/2010/main" val="2999547831"/>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809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45A5C"/>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80A28C-3529-3C44-8FE9-448DA46A9344}"/>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Rule Set</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3E44F2C-6051-D044-B3C5-5AA03E8F21B9}"/>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a:solidFill>
                  <a:srgbClr val="FEFFFF"/>
                </a:solidFill>
              </a:rPr>
              <a:t>To set a style on an HTML element, we need to write a CSS rule set.</a:t>
            </a:r>
          </a:p>
        </p:txBody>
      </p:sp>
      <p:pic>
        <p:nvPicPr>
          <p:cNvPr id="4" name="Picture 3">
            <a:extLst>
              <a:ext uri="{FF2B5EF4-FFF2-40B4-BE49-F238E27FC236}">
                <a16:creationId xmlns:a16="http://schemas.microsoft.com/office/drawing/2014/main" id="{C3FAC4D3-DB0D-7F4C-AAB7-12790979A389}"/>
              </a:ext>
            </a:extLst>
          </p:cNvPr>
          <p:cNvPicPr>
            <a:picLocks noChangeAspect="1"/>
          </p:cNvPicPr>
          <p:nvPr/>
        </p:nvPicPr>
        <p:blipFill>
          <a:blip r:embed="rId2"/>
          <a:stretch>
            <a:fillRect/>
          </a:stretch>
        </p:blipFill>
        <p:spPr>
          <a:xfrm>
            <a:off x="5587994" y="2029404"/>
            <a:ext cx="5640502" cy="2806493"/>
          </a:xfrm>
          <a:prstGeom prst="rect">
            <a:avLst/>
          </a:prstGeom>
        </p:spPr>
      </p:pic>
    </p:spTree>
    <p:extLst>
      <p:ext uri="{BB962C8B-B14F-4D97-AF65-F5344CB8AC3E}">
        <p14:creationId xmlns:p14="http://schemas.microsoft.com/office/powerpoint/2010/main" val="302679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F4580-B170-3043-B3DE-BCDC4E569A7D}"/>
              </a:ext>
            </a:extLst>
          </p:cNvPr>
          <p:cNvSpPr>
            <a:spLocks noGrp="1"/>
          </p:cNvSpPr>
          <p:nvPr>
            <p:ph type="title"/>
          </p:nvPr>
        </p:nvSpPr>
        <p:spPr>
          <a:xfrm>
            <a:off x="3373062" y="624110"/>
            <a:ext cx="8131550" cy="1280890"/>
          </a:xfrm>
        </p:spPr>
        <p:txBody>
          <a:bodyPr>
            <a:normAutofit/>
          </a:bodyPr>
          <a:lstStyle/>
          <a:p>
            <a:r>
              <a:rPr lang="en-US"/>
              <a:t>CSS</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092102CB-9096-2A40-843B-4135E9CF642B}"/>
              </a:ext>
            </a:extLst>
          </p:cNvPr>
          <p:cNvSpPr>
            <a:spLocks noGrp="1"/>
          </p:cNvSpPr>
          <p:nvPr>
            <p:ph idx="1"/>
          </p:nvPr>
        </p:nvSpPr>
        <p:spPr>
          <a:xfrm>
            <a:off x="3373062" y="2133600"/>
            <a:ext cx="8131550" cy="3777622"/>
          </a:xfrm>
        </p:spPr>
        <p:txBody>
          <a:bodyPr>
            <a:normAutofit/>
          </a:bodyPr>
          <a:lstStyle/>
          <a:p>
            <a:pPr>
              <a:lnSpc>
                <a:spcPct val="90000"/>
              </a:lnSpc>
            </a:pPr>
            <a:r>
              <a:rPr lang="en-US" dirty="0"/>
              <a:t>The </a:t>
            </a:r>
            <a:r>
              <a:rPr lang="en-US" b="1" dirty="0"/>
              <a:t>selector</a:t>
            </a:r>
            <a:r>
              <a:rPr lang="en-US" dirty="0"/>
              <a:t> can be an HTML element name, a class, or an id. Classes are denoted with a . as a prefix to the name (e.g. .blog-pics). Ids are denoted with a # as a prefix to the name (e.g. #fauna-title).</a:t>
            </a:r>
          </a:p>
          <a:p>
            <a:pPr>
              <a:lnSpc>
                <a:spcPct val="90000"/>
              </a:lnSpc>
            </a:pPr>
            <a:r>
              <a:rPr lang="en-US" dirty="0"/>
              <a:t>Curly braces {} declare the start and end of the styling of a specific element.</a:t>
            </a:r>
          </a:p>
          <a:p>
            <a:pPr>
              <a:lnSpc>
                <a:spcPct val="90000"/>
              </a:lnSpc>
            </a:pPr>
            <a:r>
              <a:rPr lang="en-US" dirty="0"/>
              <a:t>A </a:t>
            </a:r>
            <a:r>
              <a:rPr lang="en-US" b="1" dirty="0"/>
              <a:t>property</a:t>
            </a:r>
            <a:r>
              <a:rPr lang="en-US" dirty="0"/>
              <a:t> and </a:t>
            </a:r>
            <a:r>
              <a:rPr lang="en-US" b="1" dirty="0"/>
              <a:t>value</a:t>
            </a:r>
            <a:r>
              <a:rPr lang="en-US" dirty="0"/>
              <a:t> pair is called a </a:t>
            </a:r>
            <a:r>
              <a:rPr lang="en-US" b="1" dirty="0"/>
              <a:t>declaration</a:t>
            </a:r>
            <a:r>
              <a:rPr lang="en-US" dirty="0"/>
              <a:t>.</a:t>
            </a:r>
          </a:p>
          <a:p>
            <a:pPr>
              <a:lnSpc>
                <a:spcPct val="90000"/>
              </a:lnSpc>
            </a:pPr>
            <a:r>
              <a:rPr lang="en-US" dirty="0"/>
              <a:t>The property and value are separated by a colon :.</a:t>
            </a:r>
          </a:p>
          <a:p>
            <a:pPr>
              <a:lnSpc>
                <a:spcPct val="90000"/>
              </a:lnSpc>
            </a:pPr>
            <a:r>
              <a:rPr lang="en-US" dirty="0"/>
              <a:t>Each declaration is ended with a semi-colon ; to separate it from any subsequent declarations.</a:t>
            </a:r>
          </a:p>
          <a:p>
            <a:pPr>
              <a:lnSpc>
                <a:spcPct val="90000"/>
              </a:lnSpc>
            </a:pPr>
            <a:r>
              <a:rPr lang="en-US" dirty="0"/>
              <a:t>The styles specified by each declaration are applied to all of the HTML elements specified by the </a:t>
            </a:r>
            <a:r>
              <a:rPr lang="en-US" b="1" dirty="0"/>
              <a:t>selector</a:t>
            </a:r>
            <a:r>
              <a:rPr lang="en-US" dirty="0"/>
              <a:t>.</a:t>
            </a:r>
          </a:p>
          <a:p>
            <a:pPr>
              <a:lnSpc>
                <a:spcPct val="90000"/>
              </a:lnSpc>
            </a:pPr>
            <a:endParaRPr lang="en-US" dirty="0"/>
          </a:p>
        </p:txBody>
      </p:sp>
    </p:spTree>
    <p:extLst>
      <p:ext uri="{BB962C8B-B14F-4D97-AF65-F5344CB8AC3E}">
        <p14:creationId xmlns:p14="http://schemas.microsoft.com/office/powerpoint/2010/main" val="21388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A66F-D12E-314A-A0F6-BA43CD80FB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A915F8-E716-FB4B-9D57-E895BD5EC013}"/>
              </a:ext>
            </a:extLst>
          </p:cNvPr>
          <p:cNvPicPr>
            <a:picLocks noChangeAspect="1"/>
          </p:cNvPicPr>
          <p:nvPr/>
        </p:nvPicPr>
        <p:blipFill>
          <a:blip r:embed="rId2"/>
          <a:stretch>
            <a:fillRect/>
          </a:stretch>
        </p:blipFill>
        <p:spPr>
          <a:xfrm>
            <a:off x="2730500" y="2273971"/>
            <a:ext cx="7645400" cy="3517900"/>
          </a:xfrm>
          <a:prstGeom prst="rect">
            <a:avLst/>
          </a:prstGeom>
        </p:spPr>
      </p:pic>
      <p:sp>
        <p:nvSpPr>
          <p:cNvPr id="6" name="Title 5">
            <a:extLst>
              <a:ext uri="{FF2B5EF4-FFF2-40B4-BE49-F238E27FC236}">
                <a16:creationId xmlns:a16="http://schemas.microsoft.com/office/drawing/2014/main" id="{1E890327-E5C0-6540-94DC-B818BCDDA2FE}"/>
              </a:ext>
            </a:extLst>
          </p:cNvPr>
          <p:cNvSpPr>
            <a:spLocks noGrp="1"/>
          </p:cNvSpPr>
          <p:nvPr>
            <p:ph type="title"/>
          </p:nvPr>
        </p:nvSpPr>
        <p:spPr/>
        <p:txBody>
          <a:bodyPr/>
          <a:lstStyle/>
          <a:p>
            <a:r>
              <a:rPr lang="en-US" dirty="0"/>
              <a:t>Parts of a CSS Rule Set</a:t>
            </a:r>
            <a:br>
              <a:rPr lang="en-US" dirty="0"/>
            </a:br>
            <a:endParaRPr lang="en-US" dirty="0"/>
          </a:p>
        </p:txBody>
      </p:sp>
    </p:spTree>
    <p:extLst>
      <p:ext uri="{BB962C8B-B14F-4D97-AF65-F5344CB8AC3E}">
        <p14:creationId xmlns:p14="http://schemas.microsoft.com/office/powerpoint/2010/main" val="1127514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87A547AE-224F-B54F-9AAD-ADAA08538735}"/>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Selectors </a:t>
            </a:r>
          </a:p>
        </p:txBody>
      </p:sp>
    </p:spTree>
    <p:extLst>
      <p:ext uri="{BB962C8B-B14F-4D97-AF65-F5344CB8AC3E}">
        <p14:creationId xmlns:p14="http://schemas.microsoft.com/office/powerpoint/2010/main" val="364901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CCA88-DDD9-214A-9731-4A595926C87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Types of Selector </a:t>
            </a: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75685C1-41AC-49DE-8FF3-9EB562F76861}"/>
              </a:ext>
            </a:extLst>
          </p:cNvPr>
          <p:cNvGraphicFramePr>
            <a:graphicFrameLocks noGrp="1"/>
          </p:cNvGraphicFramePr>
          <p:nvPr>
            <p:ph idx="1"/>
            <p:extLst>
              <p:ext uri="{D42A27DB-BD31-4B8C-83A1-F6EECF244321}">
                <p14:modId xmlns:p14="http://schemas.microsoft.com/office/powerpoint/2010/main" val="10555279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072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3949-D53F-854C-8CB9-B6F0061AE023}"/>
              </a:ext>
            </a:extLst>
          </p:cNvPr>
          <p:cNvSpPr>
            <a:spLocks noGrp="1"/>
          </p:cNvSpPr>
          <p:nvPr>
            <p:ph type="title"/>
          </p:nvPr>
        </p:nvSpPr>
        <p:spPr/>
        <p:txBody>
          <a:bodyPr/>
          <a:lstStyle/>
          <a:p>
            <a:r>
              <a:rPr lang="en-US" dirty="0"/>
              <a:t>SELECTORS</a:t>
            </a:r>
            <a:br>
              <a:rPr lang="en-US" dirty="0"/>
            </a:br>
            <a:endParaRPr lang="en-US" dirty="0"/>
          </a:p>
        </p:txBody>
      </p:sp>
      <p:sp>
        <p:nvSpPr>
          <p:cNvPr id="3" name="Content Placeholder 2">
            <a:extLst>
              <a:ext uri="{FF2B5EF4-FFF2-40B4-BE49-F238E27FC236}">
                <a16:creationId xmlns:a16="http://schemas.microsoft.com/office/drawing/2014/main" id="{DB6AB7BC-CF9A-354C-95B9-8FEBE85AA470}"/>
              </a:ext>
            </a:extLst>
          </p:cNvPr>
          <p:cNvSpPr>
            <a:spLocks noGrp="1"/>
          </p:cNvSpPr>
          <p:nvPr>
            <p:ph idx="1"/>
          </p:nvPr>
        </p:nvSpPr>
        <p:spPr/>
        <p:txBody>
          <a:bodyPr/>
          <a:lstStyle/>
          <a:p>
            <a:r>
              <a:rPr lang="en-US" b="1" dirty="0"/>
              <a:t>Selectors</a:t>
            </a:r>
            <a:r>
              <a:rPr lang="en-US" dirty="0"/>
              <a:t> are patterns used to select the </a:t>
            </a:r>
            <a:r>
              <a:rPr lang="en-US" b="1" dirty="0"/>
              <a:t>element(s)</a:t>
            </a:r>
            <a:r>
              <a:rPr lang="en-US" dirty="0"/>
              <a:t> that you want to style.</a:t>
            </a:r>
          </a:p>
          <a:p>
            <a:r>
              <a:rPr lang="en-US" dirty="0"/>
              <a:t>Vocabulary</a:t>
            </a:r>
          </a:p>
          <a:p>
            <a:r>
              <a:rPr lang="en-US" b="1" dirty="0"/>
              <a:t>selector</a:t>
            </a:r>
            <a:r>
              <a:rPr lang="en-US" dirty="0"/>
              <a:t> - the part of a CSS rule set that comes before the opening curly brace and says </a:t>
            </a:r>
            <a:r>
              <a:rPr lang="en-US" i="1" dirty="0"/>
              <a:t>what</a:t>
            </a:r>
            <a:r>
              <a:rPr lang="en-US" dirty="0"/>
              <a:t> elements this ruleset will apply to</a:t>
            </a:r>
          </a:p>
          <a:p>
            <a:r>
              <a:rPr lang="en-US" b="1" dirty="0"/>
              <a:t>element</a:t>
            </a:r>
            <a:r>
              <a:rPr lang="en-US" dirty="0"/>
              <a:t> - an item in HTML defined by its opening and closing tags</a:t>
            </a:r>
          </a:p>
          <a:p>
            <a:r>
              <a:rPr lang="en-US" b="1" dirty="0"/>
              <a:t>id</a:t>
            </a:r>
            <a:r>
              <a:rPr lang="en-US" dirty="0"/>
              <a:t> - a property listed as an attribute in the opening tag of </a:t>
            </a:r>
            <a:r>
              <a:rPr lang="en-US" i="1" dirty="0"/>
              <a:t>one</a:t>
            </a:r>
            <a:r>
              <a:rPr lang="en-US" dirty="0"/>
              <a:t> HTML element</a:t>
            </a:r>
          </a:p>
          <a:p>
            <a:r>
              <a:rPr lang="en-US" b="1" dirty="0"/>
              <a:t>class</a:t>
            </a:r>
            <a:r>
              <a:rPr lang="en-US" dirty="0"/>
              <a:t> - a property listed as an attribute in the opening tag of </a:t>
            </a:r>
            <a:r>
              <a:rPr lang="en-US" i="1" dirty="0"/>
              <a:t>several</a:t>
            </a:r>
            <a:r>
              <a:rPr lang="en-US" dirty="0"/>
              <a:t> HTML elements</a:t>
            </a:r>
          </a:p>
          <a:p>
            <a:endParaRPr lang="en-US" dirty="0"/>
          </a:p>
        </p:txBody>
      </p:sp>
    </p:spTree>
    <p:extLst>
      <p:ext uri="{BB962C8B-B14F-4D97-AF65-F5344CB8AC3E}">
        <p14:creationId xmlns:p14="http://schemas.microsoft.com/office/powerpoint/2010/main" val="405026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644E55"/>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D734413-798C-484F-9774-C253A6EE482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CSS SELECTOR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C98BBD-5A9C-2248-895E-509369652438}"/>
              </a:ext>
            </a:extLst>
          </p:cNvPr>
          <p:cNvPicPr>
            <a:picLocks noChangeAspect="1"/>
          </p:cNvPicPr>
          <p:nvPr/>
        </p:nvPicPr>
        <p:blipFill>
          <a:blip r:embed="rId2"/>
          <a:stretch>
            <a:fillRect/>
          </a:stretch>
        </p:blipFill>
        <p:spPr>
          <a:xfrm>
            <a:off x="5792612" y="967417"/>
            <a:ext cx="5231266" cy="4930468"/>
          </a:xfrm>
          <a:prstGeom prst="rect">
            <a:avLst/>
          </a:prstGeom>
        </p:spPr>
      </p:pic>
    </p:spTree>
    <p:extLst>
      <p:ext uri="{BB962C8B-B14F-4D97-AF65-F5344CB8AC3E}">
        <p14:creationId xmlns:p14="http://schemas.microsoft.com/office/powerpoint/2010/main" val="2588770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7732C6-80DC-6846-BA35-131314313D2C}"/>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dirty="0">
                <a:solidFill>
                  <a:srgbClr val="FEFFFF"/>
                </a:solidFill>
              </a:rPr>
              <a:t>Selecting by Tag Name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Label">
            <a:extLst>
              <a:ext uri="{FF2B5EF4-FFF2-40B4-BE49-F238E27FC236}">
                <a16:creationId xmlns:a16="http://schemas.microsoft.com/office/drawing/2014/main" id="{F1AF8A2B-9010-4852-9D7A-8C6EDE3F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0914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7F07-2B53-6646-B39D-662073DDE04C}"/>
              </a:ext>
            </a:extLst>
          </p:cNvPr>
          <p:cNvSpPr>
            <a:spLocks noGrp="1"/>
          </p:cNvSpPr>
          <p:nvPr>
            <p:ph type="title"/>
          </p:nvPr>
        </p:nvSpPr>
        <p:spPr/>
        <p:txBody>
          <a:bodyPr/>
          <a:lstStyle/>
          <a:p>
            <a:r>
              <a:rPr lang="en-US" dirty="0"/>
              <a:t>SELECTING BY TAG NAME </a:t>
            </a:r>
          </a:p>
        </p:txBody>
      </p:sp>
      <p:sp>
        <p:nvSpPr>
          <p:cNvPr id="3" name="Content Placeholder 2">
            <a:extLst>
              <a:ext uri="{FF2B5EF4-FFF2-40B4-BE49-F238E27FC236}">
                <a16:creationId xmlns:a16="http://schemas.microsoft.com/office/drawing/2014/main" id="{37C2F90F-D75A-1846-9C43-3EADF10605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ECEF46-5EC6-CC4D-830C-FA254E638E2B}"/>
              </a:ext>
            </a:extLst>
          </p:cNvPr>
          <p:cNvPicPr>
            <a:picLocks noChangeAspect="1"/>
          </p:cNvPicPr>
          <p:nvPr/>
        </p:nvPicPr>
        <p:blipFill>
          <a:blip r:embed="rId2"/>
          <a:stretch>
            <a:fillRect/>
          </a:stretch>
        </p:blipFill>
        <p:spPr>
          <a:xfrm>
            <a:off x="1902690" y="2133600"/>
            <a:ext cx="9298759" cy="3777621"/>
          </a:xfrm>
          <a:prstGeom prst="rect">
            <a:avLst/>
          </a:prstGeom>
        </p:spPr>
      </p:pic>
      <p:pic>
        <p:nvPicPr>
          <p:cNvPr id="5" name="Picture 4">
            <a:extLst>
              <a:ext uri="{FF2B5EF4-FFF2-40B4-BE49-F238E27FC236}">
                <a16:creationId xmlns:a16="http://schemas.microsoft.com/office/drawing/2014/main" id="{7DB477C3-85F7-734D-A5D1-BC5D22A19157}"/>
              </a:ext>
            </a:extLst>
          </p:cNvPr>
          <p:cNvPicPr>
            <a:picLocks noChangeAspect="1"/>
          </p:cNvPicPr>
          <p:nvPr/>
        </p:nvPicPr>
        <p:blipFill>
          <a:blip r:embed="rId3"/>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67350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9EF6B63F-5AEC-2E4A-B065-E523F3C344DE}"/>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Class Name</a:t>
            </a:r>
          </a:p>
        </p:txBody>
      </p:sp>
    </p:spTree>
    <p:extLst>
      <p:ext uri="{BB962C8B-B14F-4D97-AF65-F5344CB8AC3E}">
        <p14:creationId xmlns:p14="http://schemas.microsoft.com/office/powerpoint/2010/main" val="198102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28B3D-7F11-0547-8183-96221E5D1EE2}"/>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When Do We Use Html?</a:t>
            </a:r>
            <a:br>
              <a:rPr lang="en-US" sz="3200" dirty="0">
                <a:solidFill>
                  <a:schemeClr val="bg1"/>
                </a:solidFill>
              </a:rPr>
            </a:b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48BE0E3-FA5E-472D-BA17-7E088290FA59}"/>
              </a:ext>
            </a:extLst>
          </p:cNvPr>
          <p:cNvGraphicFramePr>
            <a:graphicFrameLocks noGrp="1"/>
          </p:cNvGraphicFramePr>
          <p:nvPr>
            <p:ph idx="1"/>
            <p:extLst>
              <p:ext uri="{D42A27DB-BD31-4B8C-83A1-F6EECF244321}">
                <p14:modId xmlns:p14="http://schemas.microsoft.com/office/powerpoint/2010/main" val="43383383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397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F137-7CF7-E548-91D9-F77050887AFF}"/>
              </a:ext>
            </a:extLst>
          </p:cNvPr>
          <p:cNvSpPr>
            <a:spLocks noGrp="1"/>
          </p:cNvSpPr>
          <p:nvPr>
            <p:ph type="title"/>
          </p:nvPr>
        </p:nvSpPr>
        <p:spPr/>
        <p:txBody>
          <a:bodyPr/>
          <a:lstStyle/>
          <a:p>
            <a:r>
              <a:rPr lang="en-US" dirty="0"/>
              <a:t>Selecting by Class</a:t>
            </a:r>
          </a:p>
        </p:txBody>
      </p:sp>
      <p:pic>
        <p:nvPicPr>
          <p:cNvPr id="5" name="Content Placeholder 4">
            <a:extLst>
              <a:ext uri="{FF2B5EF4-FFF2-40B4-BE49-F238E27FC236}">
                <a16:creationId xmlns:a16="http://schemas.microsoft.com/office/drawing/2014/main" id="{7F64AD9D-6686-4043-A1EB-DEB5D51C417E}"/>
              </a:ext>
            </a:extLst>
          </p:cNvPr>
          <p:cNvPicPr>
            <a:picLocks noGrp="1" noChangeAspect="1"/>
          </p:cNvPicPr>
          <p:nvPr>
            <p:ph idx="1"/>
          </p:nvPr>
        </p:nvPicPr>
        <p:blipFill>
          <a:blip r:embed="rId2"/>
          <a:stretch>
            <a:fillRect/>
          </a:stretch>
        </p:blipFill>
        <p:spPr>
          <a:xfrm>
            <a:off x="3632200" y="2095788"/>
            <a:ext cx="4927600" cy="584200"/>
          </a:xfrm>
          <a:prstGeom prst="rect">
            <a:avLst/>
          </a:prstGeom>
        </p:spPr>
      </p:pic>
      <p:pic>
        <p:nvPicPr>
          <p:cNvPr id="6" name="Picture 5">
            <a:extLst>
              <a:ext uri="{FF2B5EF4-FFF2-40B4-BE49-F238E27FC236}">
                <a16:creationId xmlns:a16="http://schemas.microsoft.com/office/drawing/2014/main" id="{5689491A-C146-C64F-AD28-33628FFA1FD5}"/>
              </a:ext>
            </a:extLst>
          </p:cNvPr>
          <p:cNvPicPr>
            <a:picLocks noChangeAspect="1"/>
          </p:cNvPicPr>
          <p:nvPr/>
        </p:nvPicPr>
        <p:blipFill>
          <a:blip r:embed="rId3"/>
          <a:stretch>
            <a:fillRect/>
          </a:stretch>
        </p:blipFill>
        <p:spPr>
          <a:xfrm>
            <a:off x="2432050" y="2870776"/>
            <a:ext cx="7327900" cy="558800"/>
          </a:xfrm>
          <a:prstGeom prst="rect">
            <a:avLst/>
          </a:prstGeom>
        </p:spPr>
      </p:pic>
      <p:pic>
        <p:nvPicPr>
          <p:cNvPr id="7" name="Picture 6">
            <a:extLst>
              <a:ext uri="{FF2B5EF4-FFF2-40B4-BE49-F238E27FC236}">
                <a16:creationId xmlns:a16="http://schemas.microsoft.com/office/drawing/2014/main" id="{2530247C-0E6F-6746-97FD-217CB1DFFAE0}"/>
              </a:ext>
            </a:extLst>
          </p:cNvPr>
          <p:cNvPicPr>
            <a:picLocks noChangeAspect="1"/>
          </p:cNvPicPr>
          <p:nvPr/>
        </p:nvPicPr>
        <p:blipFill>
          <a:blip r:embed="rId4"/>
          <a:stretch>
            <a:fillRect/>
          </a:stretch>
        </p:blipFill>
        <p:spPr>
          <a:xfrm>
            <a:off x="3803650" y="3620364"/>
            <a:ext cx="4584700" cy="2133600"/>
          </a:xfrm>
          <a:prstGeom prst="rect">
            <a:avLst/>
          </a:prstGeom>
        </p:spPr>
      </p:pic>
      <p:pic>
        <p:nvPicPr>
          <p:cNvPr id="8" name="Picture 7">
            <a:extLst>
              <a:ext uri="{FF2B5EF4-FFF2-40B4-BE49-F238E27FC236}">
                <a16:creationId xmlns:a16="http://schemas.microsoft.com/office/drawing/2014/main" id="{125FDC7B-77AD-B14E-8751-B0F43CCBA7AA}"/>
              </a:ext>
            </a:extLst>
          </p:cNvPr>
          <p:cNvPicPr>
            <a:picLocks noChangeAspect="1"/>
          </p:cNvPicPr>
          <p:nvPr/>
        </p:nvPicPr>
        <p:blipFill>
          <a:blip r:embed="rId5"/>
          <a:stretch>
            <a:fillRect/>
          </a:stretch>
        </p:blipFill>
        <p:spPr>
          <a:xfrm>
            <a:off x="3498850" y="5911221"/>
            <a:ext cx="5194300" cy="774700"/>
          </a:xfrm>
          <a:prstGeom prst="rect">
            <a:avLst/>
          </a:prstGeom>
        </p:spPr>
      </p:pic>
    </p:spTree>
    <p:extLst>
      <p:ext uri="{BB962C8B-B14F-4D97-AF65-F5344CB8AC3E}">
        <p14:creationId xmlns:p14="http://schemas.microsoft.com/office/powerpoint/2010/main" val="2185551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CBA8E366-F942-BE48-9D10-5811D3BA8553}"/>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Styling by ID</a:t>
            </a:r>
          </a:p>
        </p:txBody>
      </p:sp>
    </p:spTree>
    <p:extLst>
      <p:ext uri="{BB962C8B-B14F-4D97-AF65-F5344CB8AC3E}">
        <p14:creationId xmlns:p14="http://schemas.microsoft.com/office/powerpoint/2010/main" val="913611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42F1-3AB4-144C-96F4-69583A527E8D}"/>
              </a:ext>
            </a:extLst>
          </p:cNvPr>
          <p:cNvSpPr>
            <a:spLocks noGrp="1"/>
          </p:cNvSpPr>
          <p:nvPr>
            <p:ph type="title"/>
          </p:nvPr>
        </p:nvSpPr>
        <p:spPr/>
        <p:txBody>
          <a:bodyPr/>
          <a:lstStyle/>
          <a:p>
            <a:r>
              <a:rPr lang="en-US" dirty="0"/>
              <a:t>Styling by ID</a:t>
            </a:r>
          </a:p>
        </p:txBody>
      </p:sp>
      <p:pic>
        <p:nvPicPr>
          <p:cNvPr id="4" name="Content Placeholder 3">
            <a:extLst>
              <a:ext uri="{FF2B5EF4-FFF2-40B4-BE49-F238E27FC236}">
                <a16:creationId xmlns:a16="http://schemas.microsoft.com/office/drawing/2014/main" id="{126D4127-F664-024C-9B93-4E55264C4685}"/>
              </a:ext>
            </a:extLst>
          </p:cNvPr>
          <p:cNvPicPr>
            <a:picLocks noGrp="1" noChangeAspect="1"/>
          </p:cNvPicPr>
          <p:nvPr>
            <p:ph idx="1"/>
          </p:nvPr>
        </p:nvPicPr>
        <p:blipFill>
          <a:blip r:embed="rId2"/>
          <a:stretch>
            <a:fillRect/>
          </a:stretch>
        </p:blipFill>
        <p:spPr>
          <a:xfrm>
            <a:off x="2062741" y="2157915"/>
            <a:ext cx="8915400" cy="487658"/>
          </a:xfrm>
          <a:prstGeom prst="rect">
            <a:avLst/>
          </a:prstGeom>
        </p:spPr>
      </p:pic>
      <p:pic>
        <p:nvPicPr>
          <p:cNvPr id="5" name="Picture 4">
            <a:extLst>
              <a:ext uri="{FF2B5EF4-FFF2-40B4-BE49-F238E27FC236}">
                <a16:creationId xmlns:a16="http://schemas.microsoft.com/office/drawing/2014/main" id="{F24D6A8E-4EE9-B646-927F-13E0054A582F}"/>
              </a:ext>
            </a:extLst>
          </p:cNvPr>
          <p:cNvPicPr>
            <a:picLocks noChangeAspect="1"/>
          </p:cNvPicPr>
          <p:nvPr/>
        </p:nvPicPr>
        <p:blipFill>
          <a:blip r:embed="rId3"/>
          <a:stretch>
            <a:fillRect/>
          </a:stretch>
        </p:blipFill>
        <p:spPr>
          <a:xfrm>
            <a:off x="3461328" y="2787650"/>
            <a:ext cx="4826000" cy="2501900"/>
          </a:xfrm>
          <a:prstGeom prst="rect">
            <a:avLst/>
          </a:prstGeom>
        </p:spPr>
      </p:pic>
      <p:pic>
        <p:nvPicPr>
          <p:cNvPr id="6" name="Picture 5">
            <a:extLst>
              <a:ext uri="{FF2B5EF4-FFF2-40B4-BE49-F238E27FC236}">
                <a16:creationId xmlns:a16="http://schemas.microsoft.com/office/drawing/2014/main" id="{80926F22-F8DF-E248-96CD-BB2AABE7C9FE}"/>
              </a:ext>
            </a:extLst>
          </p:cNvPr>
          <p:cNvPicPr>
            <a:picLocks noChangeAspect="1"/>
          </p:cNvPicPr>
          <p:nvPr/>
        </p:nvPicPr>
        <p:blipFill>
          <a:blip r:embed="rId4"/>
          <a:stretch>
            <a:fillRect/>
          </a:stretch>
        </p:blipFill>
        <p:spPr>
          <a:xfrm>
            <a:off x="3093028" y="5459190"/>
            <a:ext cx="5194300" cy="774700"/>
          </a:xfrm>
          <a:prstGeom prst="rect">
            <a:avLst/>
          </a:prstGeom>
        </p:spPr>
      </p:pic>
    </p:spTree>
    <p:extLst>
      <p:ext uri="{BB962C8B-B14F-4D97-AF65-F5344CB8AC3E}">
        <p14:creationId xmlns:p14="http://schemas.microsoft.com/office/powerpoint/2010/main" val="2824438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AF43E6-CEBA-544A-B105-566B599025CE}"/>
              </a:ext>
            </a:extLst>
          </p:cNvPr>
          <p:cNvSpPr>
            <a:spLocks noGrp="1"/>
          </p:cNvSpPr>
          <p:nvPr>
            <p:ph type="title"/>
          </p:nvPr>
        </p:nvSpPr>
        <p:spPr>
          <a:xfrm>
            <a:off x="1843391" y="624110"/>
            <a:ext cx="9383408" cy="1280890"/>
          </a:xfrm>
        </p:spPr>
        <p:txBody>
          <a:bodyPr>
            <a:normAutofit/>
          </a:bodyPr>
          <a:lstStyle/>
          <a:p>
            <a:r>
              <a:rPr lang="en-US">
                <a:solidFill>
                  <a:schemeClr val="bg1"/>
                </a:solidFill>
              </a:rPr>
              <a:t>Some important attributes</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713F0528-68AB-3442-A4DC-BA8FF060A031}"/>
              </a:ext>
            </a:extLst>
          </p:cNvPr>
          <p:cNvSpPr>
            <a:spLocks noGrp="1"/>
          </p:cNvSpPr>
          <p:nvPr>
            <p:ph idx="1"/>
          </p:nvPr>
        </p:nvSpPr>
        <p:spPr>
          <a:xfrm>
            <a:off x="1843392" y="2623930"/>
            <a:ext cx="9383408" cy="3287292"/>
          </a:xfrm>
        </p:spPr>
        <p:txBody>
          <a:bodyPr>
            <a:normAutofit/>
          </a:bodyPr>
          <a:lstStyle/>
          <a:p>
            <a:pPr>
              <a:lnSpc>
                <a:spcPct val="90000"/>
              </a:lnSpc>
            </a:pPr>
            <a:r>
              <a:rPr lang="en-US" sz="1400" dirty="0"/>
              <a:t>height: auto</a:t>
            </a:r>
            <a:r>
              <a:rPr lang="en-US" sz="1400" b="1" dirty="0"/>
              <a:t>;                              You can set Auto or through px or % </a:t>
            </a:r>
          </a:p>
          <a:p>
            <a:pPr>
              <a:lnSpc>
                <a:spcPct val="90000"/>
              </a:lnSpc>
            </a:pPr>
            <a:r>
              <a:rPr lang="en-US" sz="1400" dirty="0"/>
              <a:t>width: 250px;</a:t>
            </a:r>
            <a:r>
              <a:rPr lang="en-US" sz="1400" b="1" dirty="0"/>
              <a:t>                             You can set Auto or through px or % </a:t>
            </a:r>
          </a:p>
          <a:p>
            <a:pPr>
              <a:lnSpc>
                <a:spcPct val="90000"/>
              </a:lnSpc>
            </a:pPr>
            <a:r>
              <a:rPr lang="en-US" sz="1400" dirty="0"/>
              <a:t>background-color: #ff0087</a:t>
            </a:r>
            <a:r>
              <a:rPr lang="en-US" sz="1400" b="1" dirty="0"/>
              <a:t>;    can supply </a:t>
            </a:r>
            <a:r>
              <a:rPr lang="en-US" sz="1400" b="1" dirty="0" err="1"/>
              <a:t>rgb</a:t>
            </a:r>
            <a:r>
              <a:rPr lang="en-US" sz="1400" b="1" dirty="0"/>
              <a:t> or Hex color name</a:t>
            </a:r>
          </a:p>
          <a:p>
            <a:pPr>
              <a:lnSpc>
                <a:spcPct val="90000"/>
              </a:lnSpc>
            </a:pPr>
            <a:r>
              <a:rPr lang="en-US" sz="1400" dirty="0"/>
              <a:t>margin: auto;</a:t>
            </a:r>
          </a:p>
          <a:p>
            <a:pPr>
              <a:lnSpc>
                <a:spcPct val="90000"/>
              </a:lnSpc>
            </a:pPr>
            <a:r>
              <a:rPr lang="en-US" sz="1400" dirty="0"/>
              <a:t>border: 1px solid </a:t>
            </a:r>
            <a:r>
              <a:rPr lang="en-US" sz="1400" dirty="0" err="1"/>
              <a:t>lightgrey</a:t>
            </a:r>
            <a:r>
              <a:rPr lang="en-US" sz="1400" dirty="0"/>
              <a:t>;</a:t>
            </a:r>
          </a:p>
          <a:p>
            <a:pPr>
              <a:lnSpc>
                <a:spcPct val="90000"/>
              </a:lnSpc>
            </a:pPr>
            <a:r>
              <a:rPr lang="en-US" sz="1400" dirty="0"/>
              <a:t>font-size: 24px;</a:t>
            </a:r>
          </a:p>
          <a:p>
            <a:pPr>
              <a:lnSpc>
                <a:spcPct val="90000"/>
              </a:lnSpc>
            </a:pPr>
            <a:r>
              <a:rPr lang="en-US" sz="1400" dirty="0"/>
              <a:t>font-weight: 300;</a:t>
            </a:r>
          </a:p>
          <a:p>
            <a:pPr>
              <a:lnSpc>
                <a:spcPct val="90000"/>
              </a:lnSpc>
            </a:pPr>
            <a:r>
              <a:rPr lang="en-US" sz="1400" dirty="0"/>
              <a:t>padding: 2% 5%;</a:t>
            </a:r>
          </a:p>
          <a:p>
            <a:pPr>
              <a:lnSpc>
                <a:spcPct val="90000"/>
              </a:lnSpc>
            </a:pPr>
            <a:r>
              <a:rPr lang="en-US" sz="1400" dirty="0"/>
              <a:t>line-height: 150%;</a:t>
            </a:r>
          </a:p>
          <a:p>
            <a:pPr>
              <a:lnSpc>
                <a:spcPct val="90000"/>
              </a:lnSpc>
            </a:pPr>
            <a:r>
              <a:rPr lang="en-US" sz="1400" dirty="0"/>
              <a:t>padding: 2% 5%;</a:t>
            </a:r>
            <a:endParaRPr lang="en-US" sz="1400" b="1" dirty="0"/>
          </a:p>
        </p:txBody>
      </p:sp>
    </p:spTree>
    <p:extLst>
      <p:ext uri="{BB962C8B-B14F-4D97-AF65-F5344CB8AC3E}">
        <p14:creationId xmlns:p14="http://schemas.microsoft.com/office/powerpoint/2010/main" val="1453625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3"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C47213-B523-465F-B300-A6C5F874EF47}"/>
              </a:ext>
            </a:extLst>
          </p:cNvPr>
          <p:cNvPicPr>
            <a:picLocks noChangeAspect="1"/>
          </p:cNvPicPr>
          <p:nvPr/>
        </p:nvPicPr>
        <p:blipFill rotWithShape="1">
          <a:blip r:embed="rId2">
            <a:alphaModFix amt="40000"/>
          </a:blip>
          <a:srcRect/>
          <a:stretch/>
        </p:blipFill>
        <p:spPr>
          <a:xfrm>
            <a:off x="78286" y="341073"/>
            <a:ext cx="12191980" cy="6857990"/>
          </a:xfrm>
          <a:prstGeom prst="rect">
            <a:avLst/>
          </a:prstGeom>
        </p:spPr>
      </p:pic>
      <p:sp>
        <p:nvSpPr>
          <p:cNvPr id="2" name="Title 1">
            <a:extLst>
              <a:ext uri="{FF2B5EF4-FFF2-40B4-BE49-F238E27FC236}">
                <a16:creationId xmlns:a16="http://schemas.microsoft.com/office/drawing/2014/main" id="{D1A4EDFD-E9E5-FF4C-B1B0-E17896584AF5}"/>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Learning About CSS Grid</a:t>
            </a:r>
          </a:p>
        </p:txBody>
      </p:sp>
      <p:sp>
        <p:nvSpPr>
          <p:cNvPr id="42" name="Rectangle 41">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35867213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E0014D-3286-AA4A-8D63-F707C7534B8E}"/>
              </a:ext>
            </a:extLst>
          </p:cNvPr>
          <p:cNvSpPr>
            <a:spLocks noGrp="1"/>
          </p:cNvSpPr>
          <p:nvPr>
            <p:ph type="title"/>
          </p:nvPr>
        </p:nvSpPr>
        <p:spPr>
          <a:xfrm>
            <a:off x="540279" y="967417"/>
            <a:ext cx="3778870" cy="3943250"/>
          </a:xfrm>
        </p:spPr>
        <p:txBody>
          <a:bodyPr vert="horz" lIns="91440" tIns="45720" rIns="91440" bIns="45720" rtlCol="0" anchor="b">
            <a:normAutofit/>
          </a:bodyPr>
          <a:lstStyle/>
          <a:p>
            <a:pPr>
              <a:lnSpc>
                <a:spcPct val="90000"/>
              </a:lnSpc>
            </a:pPr>
            <a:r>
              <a:rPr lang="en-US" sz="3400" dirty="0">
                <a:solidFill>
                  <a:srgbClr val="FEFFFF"/>
                </a:solidFill>
              </a:rPr>
              <a:t>Lets Assume we have this </a:t>
            </a:r>
            <a:r>
              <a:rPr lang="en-US" sz="3400" dirty="0" err="1">
                <a:solidFill>
                  <a:srgbClr val="FEFFFF"/>
                </a:solidFill>
              </a:rPr>
              <a:t>Div</a:t>
            </a:r>
            <a:r>
              <a:rPr lang="en-US" sz="3400" dirty="0">
                <a:solidFill>
                  <a:srgbClr val="FEFFFF"/>
                </a:solidFill>
              </a:rPr>
              <a:t> Tags and we want to arrange them in a Nice way using </a:t>
            </a:r>
            <a:r>
              <a:rPr lang="en-US" sz="3400" dirty="0" err="1">
                <a:solidFill>
                  <a:srgbClr val="FEFFFF"/>
                </a:solidFill>
              </a:rPr>
              <a:t>Css</a:t>
            </a:r>
            <a:r>
              <a:rPr lang="en-US" sz="3400" dirty="0">
                <a:solidFill>
                  <a:srgbClr val="FEFFFF"/>
                </a:solidFill>
              </a:rPr>
              <a:t> Grid Layout</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94CF971-DE29-8D42-BF68-21D82944F0DA}"/>
              </a:ext>
            </a:extLst>
          </p:cNvPr>
          <p:cNvPicPr>
            <a:picLocks noChangeAspect="1"/>
          </p:cNvPicPr>
          <p:nvPr/>
        </p:nvPicPr>
        <p:blipFill>
          <a:blip r:embed="rId2"/>
          <a:stretch>
            <a:fillRect/>
          </a:stretch>
        </p:blipFill>
        <p:spPr>
          <a:xfrm>
            <a:off x="4713160" y="1468030"/>
            <a:ext cx="7350232" cy="3503807"/>
          </a:xfrm>
          <a:prstGeom prst="rect">
            <a:avLst/>
          </a:prstGeom>
        </p:spPr>
      </p:pic>
    </p:spTree>
    <p:extLst>
      <p:ext uri="{BB962C8B-B14F-4D97-AF65-F5344CB8AC3E}">
        <p14:creationId xmlns:p14="http://schemas.microsoft.com/office/powerpoint/2010/main" val="146183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2D1A-5F73-314E-8C80-3F90041DE80C}"/>
              </a:ext>
            </a:extLst>
          </p:cNvPr>
          <p:cNvSpPr>
            <a:spLocks noGrp="1"/>
          </p:cNvSpPr>
          <p:nvPr>
            <p:ph type="title"/>
          </p:nvPr>
        </p:nvSpPr>
        <p:spPr/>
        <p:txBody>
          <a:bodyPr/>
          <a:lstStyle/>
          <a:p>
            <a:r>
              <a:rPr lang="en-US" dirty="0"/>
              <a:t>This will align everything in center</a:t>
            </a:r>
          </a:p>
        </p:txBody>
      </p:sp>
      <p:pic>
        <p:nvPicPr>
          <p:cNvPr id="4" name="Picture 3">
            <a:extLst>
              <a:ext uri="{FF2B5EF4-FFF2-40B4-BE49-F238E27FC236}">
                <a16:creationId xmlns:a16="http://schemas.microsoft.com/office/drawing/2014/main" id="{949BB26A-E401-4742-B3FF-48E740355602}"/>
              </a:ext>
            </a:extLst>
          </p:cNvPr>
          <p:cNvPicPr>
            <a:picLocks noChangeAspect="1"/>
          </p:cNvPicPr>
          <p:nvPr/>
        </p:nvPicPr>
        <p:blipFill>
          <a:blip r:embed="rId2"/>
          <a:stretch>
            <a:fillRect/>
          </a:stretch>
        </p:blipFill>
        <p:spPr>
          <a:xfrm>
            <a:off x="8719457" y="1899264"/>
            <a:ext cx="2633868" cy="3763413"/>
          </a:xfrm>
          <a:prstGeom prst="rect">
            <a:avLst/>
          </a:prstGeom>
        </p:spPr>
      </p:pic>
      <p:pic>
        <p:nvPicPr>
          <p:cNvPr id="5" name="Picture 4">
            <a:extLst>
              <a:ext uri="{FF2B5EF4-FFF2-40B4-BE49-F238E27FC236}">
                <a16:creationId xmlns:a16="http://schemas.microsoft.com/office/drawing/2014/main" id="{9BC7B38E-0063-A143-9B78-36FECB32C847}"/>
              </a:ext>
            </a:extLst>
          </p:cNvPr>
          <p:cNvPicPr>
            <a:picLocks noChangeAspect="1"/>
          </p:cNvPicPr>
          <p:nvPr/>
        </p:nvPicPr>
        <p:blipFill>
          <a:blip r:embed="rId3"/>
          <a:stretch>
            <a:fillRect/>
          </a:stretch>
        </p:blipFill>
        <p:spPr>
          <a:xfrm>
            <a:off x="838675" y="2854011"/>
            <a:ext cx="3759200" cy="2336800"/>
          </a:xfrm>
          <a:prstGeom prst="rect">
            <a:avLst/>
          </a:prstGeom>
        </p:spPr>
      </p:pic>
      <p:cxnSp>
        <p:nvCxnSpPr>
          <p:cNvPr id="7" name="Straight Arrow Connector 6">
            <a:extLst>
              <a:ext uri="{FF2B5EF4-FFF2-40B4-BE49-F238E27FC236}">
                <a16:creationId xmlns:a16="http://schemas.microsoft.com/office/drawing/2014/main" id="{FB337FFC-CE30-B540-970C-B45533B590D3}"/>
              </a:ext>
            </a:extLst>
          </p:cNvPr>
          <p:cNvCxnSpPr>
            <a:cxnSpLocks/>
            <a:stCxn id="5" idx="3"/>
          </p:cNvCxnSpPr>
          <p:nvPr/>
        </p:nvCxnSpPr>
        <p:spPr>
          <a:xfrm>
            <a:off x="4597875" y="4022411"/>
            <a:ext cx="3827034" cy="0"/>
          </a:xfrm>
          <a:prstGeom prst="straightConnector1">
            <a:avLst/>
          </a:prstGeom>
          <a:ln w="69850">
            <a:solidFill>
              <a:schemeClr val="accent1">
                <a:shade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623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6E90-0474-1349-B750-2312C3855531}"/>
              </a:ext>
            </a:extLst>
          </p:cNvPr>
          <p:cNvSpPr>
            <a:spLocks noGrp="1"/>
          </p:cNvSpPr>
          <p:nvPr>
            <p:ph type="title"/>
          </p:nvPr>
        </p:nvSpPr>
        <p:spPr/>
        <p:txBody>
          <a:bodyPr/>
          <a:lstStyle/>
          <a:p>
            <a:r>
              <a:rPr lang="en-US" dirty="0"/>
              <a:t>Grid Layout</a:t>
            </a:r>
          </a:p>
        </p:txBody>
      </p:sp>
      <p:pic>
        <p:nvPicPr>
          <p:cNvPr id="6" name="Content Placeholder 5">
            <a:extLst>
              <a:ext uri="{FF2B5EF4-FFF2-40B4-BE49-F238E27FC236}">
                <a16:creationId xmlns:a16="http://schemas.microsoft.com/office/drawing/2014/main" id="{AAEB6D23-DC60-F942-82C4-96A0A1C1C8BC}"/>
              </a:ext>
            </a:extLst>
          </p:cNvPr>
          <p:cNvPicPr>
            <a:picLocks noGrp="1" noChangeAspect="1"/>
          </p:cNvPicPr>
          <p:nvPr>
            <p:ph idx="1"/>
          </p:nvPr>
        </p:nvPicPr>
        <p:blipFill>
          <a:blip r:embed="rId2"/>
          <a:stretch>
            <a:fillRect/>
          </a:stretch>
        </p:blipFill>
        <p:spPr>
          <a:xfrm>
            <a:off x="6070376" y="2483070"/>
            <a:ext cx="5566042" cy="2469931"/>
          </a:xfrm>
        </p:spPr>
      </p:pic>
      <p:pic>
        <p:nvPicPr>
          <p:cNvPr id="7" name="Picture 6">
            <a:extLst>
              <a:ext uri="{FF2B5EF4-FFF2-40B4-BE49-F238E27FC236}">
                <a16:creationId xmlns:a16="http://schemas.microsoft.com/office/drawing/2014/main" id="{3B9CE264-D2C0-8A4B-A72C-ADF6580B743B}"/>
              </a:ext>
            </a:extLst>
          </p:cNvPr>
          <p:cNvPicPr>
            <a:picLocks noChangeAspect="1"/>
          </p:cNvPicPr>
          <p:nvPr/>
        </p:nvPicPr>
        <p:blipFill>
          <a:blip r:embed="rId3"/>
          <a:stretch>
            <a:fillRect/>
          </a:stretch>
        </p:blipFill>
        <p:spPr>
          <a:xfrm>
            <a:off x="555582" y="1905000"/>
            <a:ext cx="4831929" cy="4071956"/>
          </a:xfrm>
          <a:prstGeom prst="rect">
            <a:avLst/>
          </a:prstGeom>
        </p:spPr>
      </p:pic>
    </p:spTree>
    <p:extLst>
      <p:ext uri="{BB962C8B-B14F-4D97-AF65-F5344CB8AC3E}">
        <p14:creationId xmlns:p14="http://schemas.microsoft.com/office/powerpoint/2010/main" val="281272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5EF-2BE8-9F4A-B21A-4CCCC23756F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3A35F91-C94F-EA44-8629-AC9A9B20E71D}"/>
              </a:ext>
            </a:extLst>
          </p:cNvPr>
          <p:cNvPicPr>
            <a:picLocks noChangeAspect="1"/>
          </p:cNvPicPr>
          <p:nvPr/>
        </p:nvPicPr>
        <p:blipFill>
          <a:blip r:embed="rId2"/>
          <a:stretch>
            <a:fillRect/>
          </a:stretch>
        </p:blipFill>
        <p:spPr>
          <a:xfrm>
            <a:off x="3540754" y="1531392"/>
            <a:ext cx="5614988" cy="1107793"/>
          </a:xfrm>
          <a:prstGeom prst="rect">
            <a:avLst/>
          </a:prstGeom>
        </p:spPr>
      </p:pic>
      <p:pic>
        <p:nvPicPr>
          <p:cNvPr id="5" name="Picture 4">
            <a:extLst>
              <a:ext uri="{FF2B5EF4-FFF2-40B4-BE49-F238E27FC236}">
                <a16:creationId xmlns:a16="http://schemas.microsoft.com/office/drawing/2014/main" id="{B1409F01-0F1F-0A48-AA6B-477160D08533}"/>
              </a:ext>
            </a:extLst>
          </p:cNvPr>
          <p:cNvPicPr>
            <a:picLocks noChangeAspect="1"/>
          </p:cNvPicPr>
          <p:nvPr/>
        </p:nvPicPr>
        <p:blipFill>
          <a:blip r:embed="rId3"/>
          <a:stretch>
            <a:fillRect/>
          </a:stretch>
        </p:blipFill>
        <p:spPr>
          <a:xfrm>
            <a:off x="2592925" y="2917346"/>
            <a:ext cx="8203105" cy="3316544"/>
          </a:xfrm>
          <a:prstGeom prst="rect">
            <a:avLst/>
          </a:prstGeom>
        </p:spPr>
      </p:pic>
    </p:spTree>
    <p:extLst>
      <p:ext uri="{BB962C8B-B14F-4D97-AF65-F5344CB8AC3E}">
        <p14:creationId xmlns:p14="http://schemas.microsoft.com/office/powerpoint/2010/main" val="3524664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BBBA-4252-0141-A8EC-1E243A1AD2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644CF7-85D4-3B42-9C7D-F590A63B65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A68E8D-5B5C-694B-8AF6-96BBFEDB3A9D}"/>
              </a:ext>
            </a:extLst>
          </p:cNvPr>
          <p:cNvPicPr>
            <a:picLocks noChangeAspect="1"/>
          </p:cNvPicPr>
          <p:nvPr/>
        </p:nvPicPr>
        <p:blipFill>
          <a:blip r:embed="rId2"/>
          <a:stretch>
            <a:fillRect/>
          </a:stretch>
        </p:blipFill>
        <p:spPr>
          <a:xfrm>
            <a:off x="3153103" y="1814237"/>
            <a:ext cx="6268545" cy="1262728"/>
          </a:xfrm>
          <a:prstGeom prst="rect">
            <a:avLst/>
          </a:prstGeom>
        </p:spPr>
      </p:pic>
      <p:pic>
        <p:nvPicPr>
          <p:cNvPr id="5" name="Picture 4">
            <a:extLst>
              <a:ext uri="{FF2B5EF4-FFF2-40B4-BE49-F238E27FC236}">
                <a16:creationId xmlns:a16="http://schemas.microsoft.com/office/drawing/2014/main" id="{7B04B059-8C5A-084F-BF10-1A837EFCBE52}"/>
              </a:ext>
            </a:extLst>
          </p:cNvPr>
          <p:cNvPicPr>
            <a:picLocks noChangeAspect="1"/>
          </p:cNvPicPr>
          <p:nvPr/>
        </p:nvPicPr>
        <p:blipFill>
          <a:blip r:embed="rId3"/>
          <a:stretch>
            <a:fillRect/>
          </a:stretch>
        </p:blipFill>
        <p:spPr>
          <a:xfrm>
            <a:off x="1814731" y="3232034"/>
            <a:ext cx="9689881" cy="305110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E34648C-9F91-7A46-B65A-6DDBA04EA49F}"/>
                  </a:ext>
                </a:extLst>
              </p14:cNvPr>
              <p14:cNvContentPartPr/>
              <p14:nvPr/>
            </p14:nvContentPartPr>
            <p14:xfrm>
              <a:off x="2780317" y="1269149"/>
              <a:ext cx="4320" cy="4320"/>
            </p14:xfrm>
          </p:contentPart>
        </mc:Choice>
        <mc:Fallback xmlns="">
          <p:pic>
            <p:nvPicPr>
              <p:cNvPr id="7" name="Ink 6">
                <a:extLst>
                  <a:ext uri="{FF2B5EF4-FFF2-40B4-BE49-F238E27FC236}">
                    <a16:creationId xmlns:a16="http://schemas.microsoft.com/office/drawing/2014/main" id="{1E34648C-9F91-7A46-B65A-6DDBA04EA49F}"/>
                  </a:ext>
                </a:extLst>
              </p:cNvPr>
              <p:cNvPicPr/>
              <p:nvPr/>
            </p:nvPicPr>
            <p:blipFill>
              <a:blip r:embed="rId5"/>
              <a:stretch>
                <a:fillRect/>
              </a:stretch>
            </p:blipFill>
            <p:spPr>
              <a:xfrm>
                <a:off x="2762677" y="125114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62438E6-3D3D-5745-B318-74D0992763D7}"/>
                  </a:ext>
                </a:extLst>
              </p14:cNvPr>
              <p14:cNvContentPartPr/>
              <p14:nvPr/>
            </p14:nvContentPartPr>
            <p14:xfrm>
              <a:off x="8250517" y="3347789"/>
              <a:ext cx="1625400" cy="2642760"/>
            </p14:xfrm>
          </p:contentPart>
        </mc:Choice>
        <mc:Fallback xmlns="">
          <p:pic>
            <p:nvPicPr>
              <p:cNvPr id="8" name="Ink 7">
                <a:extLst>
                  <a:ext uri="{FF2B5EF4-FFF2-40B4-BE49-F238E27FC236}">
                    <a16:creationId xmlns:a16="http://schemas.microsoft.com/office/drawing/2014/main" id="{362438E6-3D3D-5745-B318-74D0992763D7}"/>
                  </a:ext>
                </a:extLst>
              </p:cNvPr>
              <p:cNvPicPr/>
              <p:nvPr/>
            </p:nvPicPr>
            <p:blipFill>
              <a:blip r:embed="rId7"/>
              <a:stretch>
                <a:fillRect/>
              </a:stretch>
            </p:blipFill>
            <p:spPr>
              <a:xfrm>
                <a:off x="8232517" y="3329789"/>
                <a:ext cx="1661040" cy="267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9955DE0-7357-5541-8C2D-CC7DE6930CB6}"/>
                  </a:ext>
                </a:extLst>
              </p14:cNvPr>
              <p14:cNvContentPartPr/>
              <p14:nvPr/>
            </p14:nvContentPartPr>
            <p14:xfrm>
              <a:off x="1368397" y="3630749"/>
              <a:ext cx="360" cy="360"/>
            </p14:xfrm>
          </p:contentPart>
        </mc:Choice>
        <mc:Fallback xmlns="">
          <p:pic>
            <p:nvPicPr>
              <p:cNvPr id="9" name="Ink 8">
                <a:extLst>
                  <a:ext uri="{FF2B5EF4-FFF2-40B4-BE49-F238E27FC236}">
                    <a16:creationId xmlns:a16="http://schemas.microsoft.com/office/drawing/2014/main" id="{19955DE0-7357-5541-8C2D-CC7DE6930CB6}"/>
                  </a:ext>
                </a:extLst>
              </p:cNvPr>
              <p:cNvPicPr/>
              <p:nvPr/>
            </p:nvPicPr>
            <p:blipFill>
              <a:blip r:embed="rId9"/>
              <a:stretch>
                <a:fillRect/>
              </a:stretch>
            </p:blipFill>
            <p:spPr>
              <a:xfrm>
                <a:off x="1350397" y="361274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A6DD566-7721-0244-9BE2-C3BC6583D3E6}"/>
                  </a:ext>
                </a:extLst>
              </p14:cNvPr>
              <p14:cNvContentPartPr/>
              <p14:nvPr/>
            </p14:nvContentPartPr>
            <p14:xfrm>
              <a:off x="5146237" y="1625189"/>
              <a:ext cx="360" cy="360"/>
            </p14:xfrm>
          </p:contentPart>
        </mc:Choice>
        <mc:Fallback xmlns="">
          <p:pic>
            <p:nvPicPr>
              <p:cNvPr id="10" name="Ink 9">
                <a:extLst>
                  <a:ext uri="{FF2B5EF4-FFF2-40B4-BE49-F238E27FC236}">
                    <a16:creationId xmlns:a16="http://schemas.microsoft.com/office/drawing/2014/main" id="{3A6DD566-7721-0244-9BE2-C3BC6583D3E6}"/>
                  </a:ext>
                </a:extLst>
              </p:cNvPr>
              <p:cNvPicPr/>
              <p:nvPr/>
            </p:nvPicPr>
            <p:blipFill>
              <a:blip r:embed="rId9"/>
              <a:stretch>
                <a:fillRect/>
              </a:stretch>
            </p:blipFill>
            <p:spPr>
              <a:xfrm>
                <a:off x="5128237" y="1607549"/>
                <a:ext cx="36000" cy="36000"/>
              </a:xfrm>
              <a:prstGeom prst="rect">
                <a:avLst/>
              </a:prstGeom>
            </p:spPr>
          </p:pic>
        </mc:Fallback>
      </mc:AlternateContent>
    </p:spTree>
    <p:extLst>
      <p:ext uri="{BB962C8B-B14F-4D97-AF65-F5344CB8AC3E}">
        <p14:creationId xmlns:p14="http://schemas.microsoft.com/office/powerpoint/2010/main" val="397761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2F288A-02AB-DE42-9F22-51C7F44820AF}"/>
              </a:ext>
            </a:extLst>
          </p:cNvPr>
          <p:cNvPicPr>
            <a:picLocks noChangeAspect="1"/>
          </p:cNvPicPr>
          <p:nvPr/>
        </p:nvPicPr>
        <p:blipFill rotWithShape="1">
          <a:blip r:embed="rId2">
            <a:alphaModFix amt="40000"/>
          </a:blip>
          <a:srcRect b="3017"/>
          <a:stretch/>
        </p:blipFill>
        <p:spPr>
          <a:xfrm>
            <a:off x="20" y="10"/>
            <a:ext cx="12191980" cy="6857990"/>
          </a:xfrm>
          <a:prstGeom prst="rect">
            <a:avLst/>
          </a:prstGeom>
        </p:spPr>
      </p:pic>
      <p:sp>
        <p:nvSpPr>
          <p:cNvPr id="2" name="Title 1">
            <a:extLst>
              <a:ext uri="{FF2B5EF4-FFF2-40B4-BE49-F238E27FC236}">
                <a16:creationId xmlns:a16="http://schemas.microsoft.com/office/drawing/2014/main" id="{9C2A31C0-47FB-5E46-ACF1-3FE421B6807B}"/>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Software Requirement</a:t>
            </a:r>
          </a:p>
        </p:txBody>
      </p:sp>
      <p:sp>
        <p:nvSpPr>
          <p:cNvPr id="3" name="Content Placeholder 2">
            <a:extLst>
              <a:ext uri="{FF2B5EF4-FFF2-40B4-BE49-F238E27FC236}">
                <a16:creationId xmlns:a16="http://schemas.microsoft.com/office/drawing/2014/main" id="{B8F700C1-E673-AA4D-9F61-3FAC81584ADF}"/>
              </a:ext>
            </a:extLst>
          </p:cNvPr>
          <p:cNvSpPr>
            <a:spLocks noGrp="1"/>
          </p:cNvSpPr>
          <p:nvPr>
            <p:ph idx="1"/>
          </p:nvPr>
        </p:nvSpPr>
        <p:spPr>
          <a:xfrm>
            <a:off x="2589213" y="4777379"/>
            <a:ext cx="8915399" cy="1126283"/>
          </a:xfrm>
        </p:spPr>
        <p:txBody>
          <a:bodyPr vert="horz" lIns="91440" tIns="45720" rIns="91440" bIns="45720" rtlCol="0" anchor="t">
            <a:normAutofit/>
          </a:bodyPr>
          <a:lstStyle/>
          <a:p>
            <a:pPr marL="0" indent="0">
              <a:buNone/>
            </a:pPr>
            <a:r>
              <a:rPr lang="en-US">
                <a:solidFill>
                  <a:schemeClr val="tx1">
                    <a:lumMod val="65000"/>
                    <a:lumOff val="35000"/>
                  </a:schemeClr>
                </a:solidFill>
              </a:rPr>
              <a:t>Atom Software  </a:t>
            </a:r>
            <a:r>
              <a:rPr lang="en-US">
                <a:solidFill>
                  <a:schemeClr val="tx1">
                    <a:lumMod val="65000"/>
                    <a:lumOff val="35000"/>
                  </a:schemeClr>
                </a:solidFill>
                <a:hlinkClick r:id="rId3"/>
              </a:rPr>
              <a:t>Link</a:t>
            </a:r>
            <a:br>
              <a:rPr lang="en-US">
                <a:solidFill>
                  <a:schemeClr val="tx1">
                    <a:lumMod val="65000"/>
                    <a:lumOff val="35000"/>
                  </a:schemeClr>
                </a:solidFill>
              </a:rPr>
            </a:br>
            <a:endParaRPr lang="en-US">
              <a:solidFill>
                <a:schemeClr val="tx1">
                  <a:lumMod val="65000"/>
                  <a:lumOff val="35000"/>
                </a:schemeClr>
              </a:solidFill>
            </a:endParaRP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D3F38"/>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39835983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8FDD-2BF5-C14C-856B-7BB50035AFE1}"/>
              </a:ext>
            </a:extLst>
          </p:cNvPr>
          <p:cNvSpPr>
            <a:spLocks noGrp="1"/>
          </p:cNvSpPr>
          <p:nvPr>
            <p:ph type="title"/>
          </p:nvPr>
        </p:nvSpPr>
        <p:spPr/>
        <p:txBody>
          <a:bodyPr>
            <a:normAutofit fontScale="90000"/>
          </a:bodyPr>
          <a:lstStyle/>
          <a:p>
            <a:r>
              <a:rPr lang="en-US" dirty="0"/>
              <a:t>Mixed Units</a:t>
            </a:r>
            <a:br>
              <a:rPr lang="en-US" dirty="0"/>
            </a:br>
            <a:br>
              <a:rPr lang="en-US" dirty="0"/>
            </a:br>
            <a:endParaRPr lang="en-US" dirty="0"/>
          </a:p>
        </p:txBody>
      </p:sp>
      <p:sp>
        <p:nvSpPr>
          <p:cNvPr id="3" name="Content Placeholder 2">
            <a:extLst>
              <a:ext uri="{FF2B5EF4-FFF2-40B4-BE49-F238E27FC236}">
                <a16:creationId xmlns:a16="http://schemas.microsoft.com/office/drawing/2014/main" id="{8915ECEE-D152-9942-A2DD-3F361DB3024F}"/>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D2507F-2CED-D044-8FDE-597EFB600B14}"/>
                  </a:ext>
                </a:extLst>
              </p14:cNvPr>
              <p14:cNvContentPartPr/>
              <p14:nvPr/>
            </p14:nvContentPartPr>
            <p14:xfrm>
              <a:off x="4830157" y="1714829"/>
              <a:ext cx="4320" cy="4320"/>
            </p14:xfrm>
          </p:contentPart>
        </mc:Choice>
        <mc:Fallback xmlns="">
          <p:pic>
            <p:nvPicPr>
              <p:cNvPr id="4" name="Ink 3">
                <a:extLst>
                  <a:ext uri="{FF2B5EF4-FFF2-40B4-BE49-F238E27FC236}">
                    <a16:creationId xmlns:a16="http://schemas.microsoft.com/office/drawing/2014/main" id="{BAD2507F-2CED-D044-8FDE-597EFB600B14}"/>
                  </a:ext>
                </a:extLst>
              </p:cNvPr>
              <p:cNvPicPr/>
              <p:nvPr/>
            </p:nvPicPr>
            <p:blipFill>
              <a:blip r:embed="rId3"/>
              <a:stretch>
                <a:fillRect/>
              </a:stretch>
            </p:blipFill>
            <p:spPr>
              <a:xfrm>
                <a:off x="4812517" y="1697189"/>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0EE5C1-4F51-6F4E-8CE3-36F5D383EA8D}"/>
                  </a:ext>
                </a:extLst>
              </p14:cNvPr>
              <p14:cNvContentPartPr/>
              <p14:nvPr/>
            </p14:nvContentPartPr>
            <p14:xfrm>
              <a:off x="4406077" y="1426469"/>
              <a:ext cx="23760" cy="18000"/>
            </p14:xfrm>
          </p:contentPart>
        </mc:Choice>
        <mc:Fallback xmlns="">
          <p:pic>
            <p:nvPicPr>
              <p:cNvPr id="5" name="Ink 4">
                <a:extLst>
                  <a:ext uri="{FF2B5EF4-FFF2-40B4-BE49-F238E27FC236}">
                    <a16:creationId xmlns:a16="http://schemas.microsoft.com/office/drawing/2014/main" id="{BD0EE5C1-4F51-6F4E-8CE3-36F5D383EA8D}"/>
                  </a:ext>
                </a:extLst>
              </p:cNvPr>
              <p:cNvPicPr/>
              <p:nvPr/>
            </p:nvPicPr>
            <p:blipFill>
              <a:blip r:embed="rId5"/>
              <a:stretch>
                <a:fillRect/>
              </a:stretch>
            </p:blipFill>
            <p:spPr>
              <a:xfrm>
                <a:off x="4388077" y="1408829"/>
                <a:ext cx="59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36EB278-BB16-CB4D-8BBC-00B8DA17EAF0}"/>
                  </a:ext>
                </a:extLst>
              </p14:cNvPr>
              <p14:cNvContentPartPr/>
              <p14:nvPr/>
            </p14:nvContentPartPr>
            <p14:xfrm>
              <a:off x="4292317" y="1134869"/>
              <a:ext cx="5400" cy="15120"/>
            </p14:xfrm>
          </p:contentPart>
        </mc:Choice>
        <mc:Fallback xmlns="">
          <p:pic>
            <p:nvPicPr>
              <p:cNvPr id="6" name="Ink 5">
                <a:extLst>
                  <a:ext uri="{FF2B5EF4-FFF2-40B4-BE49-F238E27FC236}">
                    <a16:creationId xmlns:a16="http://schemas.microsoft.com/office/drawing/2014/main" id="{B36EB278-BB16-CB4D-8BBC-00B8DA17EAF0}"/>
                  </a:ext>
                </a:extLst>
              </p:cNvPr>
              <p:cNvPicPr/>
              <p:nvPr/>
            </p:nvPicPr>
            <p:blipFill>
              <a:blip r:embed="rId7"/>
              <a:stretch>
                <a:fillRect/>
              </a:stretch>
            </p:blipFill>
            <p:spPr>
              <a:xfrm>
                <a:off x="4274677" y="1116869"/>
                <a:ext cx="41040" cy="50760"/>
              </a:xfrm>
              <a:prstGeom prst="rect">
                <a:avLst/>
              </a:prstGeom>
            </p:spPr>
          </p:pic>
        </mc:Fallback>
      </mc:AlternateContent>
      <p:pic>
        <p:nvPicPr>
          <p:cNvPr id="7" name="Picture 6">
            <a:extLst>
              <a:ext uri="{FF2B5EF4-FFF2-40B4-BE49-F238E27FC236}">
                <a16:creationId xmlns:a16="http://schemas.microsoft.com/office/drawing/2014/main" id="{9CC985CD-BEDE-A64F-8E60-1BA5C06B5123}"/>
              </a:ext>
            </a:extLst>
          </p:cNvPr>
          <p:cNvPicPr>
            <a:picLocks noChangeAspect="1"/>
          </p:cNvPicPr>
          <p:nvPr/>
        </p:nvPicPr>
        <p:blipFill>
          <a:blip r:embed="rId8"/>
          <a:stretch>
            <a:fillRect/>
          </a:stretch>
        </p:blipFill>
        <p:spPr>
          <a:xfrm>
            <a:off x="2894067" y="2415759"/>
            <a:ext cx="7759700" cy="1422400"/>
          </a:xfrm>
          <a:prstGeom prst="rect">
            <a:avLst/>
          </a:prstGeom>
        </p:spPr>
      </p:pic>
    </p:spTree>
    <p:extLst>
      <p:ext uri="{BB962C8B-B14F-4D97-AF65-F5344CB8AC3E}">
        <p14:creationId xmlns:p14="http://schemas.microsoft.com/office/powerpoint/2010/main" val="2724260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0125F21C-40B1-1543-B2F4-F98D829C8C96}"/>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Organizing code in Folder</a:t>
            </a:r>
          </a:p>
        </p:txBody>
      </p:sp>
      <p:pic>
        <p:nvPicPr>
          <p:cNvPr id="54" name="Picture 53">
            <a:extLst>
              <a:ext uri="{FF2B5EF4-FFF2-40B4-BE49-F238E27FC236}">
                <a16:creationId xmlns:a16="http://schemas.microsoft.com/office/drawing/2014/main" id="{636AE566-198E-0B4E-8C17-5ED038153E02}"/>
              </a:ext>
            </a:extLst>
          </p:cNvPr>
          <p:cNvPicPr>
            <a:picLocks noChangeAspect="1"/>
          </p:cNvPicPr>
          <p:nvPr/>
        </p:nvPicPr>
        <p:blipFill>
          <a:blip r:embed="rId2"/>
          <a:stretch>
            <a:fillRect/>
          </a:stretch>
        </p:blipFill>
        <p:spPr>
          <a:xfrm>
            <a:off x="8035602" y="2289898"/>
            <a:ext cx="3381073" cy="2553538"/>
          </a:xfrm>
          <a:prstGeom prst="rect">
            <a:avLst/>
          </a:prstGeom>
        </p:spPr>
      </p:pic>
    </p:spTree>
    <p:extLst>
      <p:ext uri="{BB962C8B-B14F-4D97-AF65-F5344CB8AC3E}">
        <p14:creationId xmlns:p14="http://schemas.microsoft.com/office/powerpoint/2010/main" val="381724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A57B65-82A3-164D-9970-89958F87E40F}"/>
              </a:ext>
            </a:extLst>
          </p:cNvPr>
          <p:cNvSpPr>
            <a:spLocks noGrp="1"/>
          </p:cNvSpPr>
          <p:nvPr>
            <p:ph type="title"/>
          </p:nvPr>
        </p:nvSpPr>
        <p:spPr>
          <a:xfrm>
            <a:off x="649224" y="645106"/>
            <a:ext cx="3650279" cy="1259894"/>
          </a:xfrm>
        </p:spPr>
        <p:txBody>
          <a:bodyPr>
            <a:normAutofit/>
          </a:bodyPr>
          <a:lstStyle/>
          <a:p>
            <a:r>
              <a:rPr lang="en-US" sz="3300">
                <a:solidFill>
                  <a:srgbClr val="5B484E"/>
                </a:solidFill>
              </a:rPr>
              <a:t>Linking a CSS File</a:t>
            </a:r>
            <a:br>
              <a:rPr lang="en-US" sz="3300">
                <a:solidFill>
                  <a:srgbClr val="5B484E"/>
                </a:solidFill>
              </a:rPr>
            </a:br>
            <a:endParaRPr lang="en-US" sz="3300">
              <a:solidFill>
                <a:srgbClr val="5B484E"/>
              </a:solidFill>
            </a:endParaRPr>
          </a:p>
        </p:txBody>
      </p:sp>
      <p:sp>
        <p:nvSpPr>
          <p:cNvPr id="11" name="Rectangle 1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B484E"/>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7D0447-D162-E04A-8AE4-3D1FCDE1CF6F}"/>
              </a:ext>
            </a:extLst>
          </p:cNvPr>
          <p:cNvSpPr>
            <a:spLocks noGrp="1"/>
          </p:cNvSpPr>
          <p:nvPr>
            <p:ph idx="1"/>
          </p:nvPr>
        </p:nvSpPr>
        <p:spPr>
          <a:xfrm>
            <a:off x="649225" y="2133600"/>
            <a:ext cx="3650278" cy="3759253"/>
          </a:xfrm>
        </p:spPr>
        <p:txBody>
          <a:bodyPr>
            <a:normAutofit/>
          </a:bodyPr>
          <a:lstStyle/>
          <a:p>
            <a:pPr>
              <a:lnSpc>
                <a:spcPct val="90000"/>
              </a:lnSpc>
              <a:buClr>
                <a:srgbClr val="E7195C"/>
              </a:buClr>
            </a:pPr>
            <a:r>
              <a:rPr lang="en-US" sz="1400"/>
              <a:t>In order for CSS styles to be applied to an HTML document, the two files have to be linked with a &lt;link&gt; element, and they get linked in the &lt;head&gt; of the HTML document. Without the link, the HTML file would have no knowledge of the CSS file, and the two would not be connected.</a:t>
            </a:r>
          </a:p>
          <a:p>
            <a:pPr>
              <a:lnSpc>
                <a:spcPct val="90000"/>
              </a:lnSpc>
              <a:buClr>
                <a:srgbClr val="E7195C"/>
              </a:buClr>
            </a:pPr>
            <a:r>
              <a:rPr lang="en-US" sz="1400"/>
              <a:t>To link an HTML file to a CSS file, we need to add a &lt;link&gt; element in the head of the HTM</a:t>
            </a:r>
          </a:p>
          <a:p>
            <a:pPr>
              <a:lnSpc>
                <a:spcPct val="90000"/>
              </a:lnSpc>
              <a:buClr>
                <a:srgbClr val="E7195C"/>
              </a:buClr>
            </a:pPr>
            <a:r>
              <a:rPr lang="en-US" sz="1400" err="1"/>
              <a:t>href</a:t>
            </a:r>
            <a:r>
              <a:rPr lang="en-US" sz="1400"/>
              <a:t> is the filename (and location) of the .</a:t>
            </a:r>
            <a:r>
              <a:rPr lang="en-US" sz="1400" err="1"/>
              <a:t>css</a:t>
            </a:r>
            <a:r>
              <a:rPr lang="en-US" sz="1400"/>
              <a:t> file</a:t>
            </a:r>
          </a:p>
          <a:p>
            <a:pPr>
              <a:lnSpc>
                <a:spcPct val="90000"/>
              </a:lnSpc>
              <a:buClr>
                <a:srgbClr val="E7195C"/>
              </a:buClr>
            </a:pPr>
            <a:r>
              <a:rPr lang="en-US" sz="1400" err="1"/>
              <a:t>rel</a:t>
            </a:r>
            <a:r>
              <a:rPr lang="en-US" sz="1400"/>
              <a:t> indicates the relationship of the .</a:t>
            </a:r>
            <a:r>
              <a:rPr lang="en-US" sz="1400" err="1"/>
              <a:t>css</a:t>
            </a:r>
            <a:r>
              <a:rPr lang="en-US" sz="1400"/>
              <a:t> file to the .html file, and for a stylesheet that is stylesheet</a:t>
            </a:r>
          </a:p>
        </p:txBody>
      </p:sp>
      <p:pic>
        <p:nvPicPr>
          <p:cNvPr id="4" name="Picture 3">
            <a:extLst>
              <a:ext uri="{FF2B5EF4-FFF2-40B4-BE49-F238E27FC236}">
                <a16:creationId xmlns:a16="http://schemas.microsoft.com/office/drawing/2014/main" id="{69998E05-ADF5-8B49-BE7C-5ED01E851CCD}"/>
              </a:ext>
            </a:extLst>
          </p:cNvPr>
          <p:cNvPicPr>
            <a:picLocks noChangeAspect="1"/>
          </p:cNvPicPr>
          <p:nvPr/>
        </p:nvPicPr>
        <p:blipFill>
          <a:blip r:embed="rId2"/>
          <a:stretch>
            <a:fillRect/>
          </a:stretch>
        </p:blipFill>
        <p:spPr>
          <a:xfrm>
            <a:off x="4619543" y="2527649"/>
            <a:ext cx="6953577" cy="1477635"/>
          </a:xfrm>
          <a:prstGeom prst="rect">
            <a:avLst/>
          </a:prstGeom>
        </p:spPr>
      </p:pic>
      <p:sp>
        <p:nvSpPr>
          <p:cNvPr id="1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70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D583E"/>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DD403A-5C30-364B-9872-200805161013}"/>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Exercise 1</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2BEC4A8-7935-774B-B495-751BBE26224A}"/>
              </a:ext>
            </a:extLst>
          </p:cNvPr>
          <p:cNvPicPr>
            <a:picLocks noChangeAspect="1"/>
          </p:cNvPicPr>
          <p:nvPr/>
        </p:nvPicPr>
        <p:blipFill>
          <a:blip r:embed="rId2"/>
          <a:stretch>
            <a:fillRect/>
          </a:stretch>
        </p:blipFill>
        <p:spPr>
          <a:xfrm>
            <a:off x="6867474" y="967417"/>
            <a:ext cx="3081542" cy="4930468"/>
          </a:xfrm>
          <a:prstGeom prst="rect">
            <a:avLst/>
          </a:prstGeom>
        </p:spPr>
      </p:pic>
    </p:spTree>
    <p:extLst>
      <p:ext uri="{BB962C8B-B14F-4D97-AF65-F5344CB8AC3E}">
        <p14:creationId xmlns:p14="http://schemas.microsoft.com/office/powerpoint/2010/main" val="102871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789712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584E43"/>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F944680-E613-CC4B-9709-6A55FF8F1051}"/>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Exercise 2</a:t>
            </a:r>
          </a:p>
        </p:txBody>
      </p:sp>
      <p:pic>
        <p:nvPicPr>
          <p:cNvPr id="4" name="Picture 3">
            <a:extLst>
              <a:ext uri="{FF2B5EF4-FFF2-40B4-BE49-F238E27FC236}">
                <a16:creationId xmlns:a16="http://schemas.microsoft.com/office/drawing/2014/main" id="{9E45D1E7-60E0-AE4B-B4C9-E6087CE47E50}"/>
              </a:ext>
            </a:extLst>
          </p:cNvPr>
          <p:cNvPicPr>
            <a:picLocks noChangeAspect="1"/>
          </p:cNvPicPr>
          <p:nvPr/>
        </p:nvPicPr>
        <p:blipFill>
          <a:blip r:embed="rId2"/>
          <a:stretch>
            <a:fillRect/>
          </a:stretch>
        </p:blipFill>
        <p:spPr>
          <a:xfrm>
            <a:off x="8794555" y="2032000"/>
            <a:ext cx="2838934" cy="3862496"/>
          </a:xfrm>
          <a:prstGeom prst="rect">
            <a:avLst/>
          </a:prstGeom>
        </p:spPr>
      </p:pic>
    </p:spTree>
    <p:extLst>
      <p:ext uri="{BB962C8B-B14F-4D97-AF65-F5344CB8AC3E}">
        <p14:creationId xmlns:p14="http://schemas.microsoft.com/office/powerpoint/2010/main" val="293851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281336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4B696F"/>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4">
            <a:extLst>
              <a:ext uri="{FF2B5EF4-FFF2-40B4-BE49-F238E27FC236}">
                <a16:creationId xmlns:a16="http://schemas.microsoft.com/office/drawing/2014/main" id="{51E0E9D7-07E2-EF48-8184-E1FC8CC34176}"/>
              </a:ext>
            </a:extLst>
          </p:cNvPr>
          <p:cNvPicPr>
            <a:picLocks noChangeAspect="1"/>
          </p:cNvPicPr>
          <p:nvPr/>
        </p:nvPicPr>
        <p:blipFill rotWithShape="1">
          <a:blip r:embed="rId2"/>
          <a:srcRect l="6963" r="10201"/>
          <a:stretch/>
        </p:blipFill>
        <p:spPr>
          <a:xfrm>
            <a:off x="8229598" y="10"/>
            <a:ext cx="3962401" cy="6857990"/>
          </a:xfrm>
          <a:prstGeom prst="rect">
            <a:avLst/>
          </a:prstGeom>
        </p:spPr>
      </p:pic>
      <p:sp>
        <p:nvSpPr>
          <p:cNvPr id="17"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B284B53-334A-894B-9B4F-8316EB988D13}"/>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CSS Exercise 3</a:t>
            </a:r>
          </a:p>
        </p:txBody>
      </p:sp>
    </p:spTree>
    <p:extLst>
      <p:ext uri="{BB962C8B-B14F-4D97-AF65-F5344CB8AC3E}">
        <p14:creationId xmlns:p14="http://schemas.microsoft.com/office/powerpoint/2010/main" val="1246242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11543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142863-09DB-2045-A800-5F8A1B8EC877}"/>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Bootstrap Snippets </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Web Design">
            <a:extLst>
              <a:ext uri="{FF2B5EF4-FFF2-40B4-BE49-F238E27FC236}">
                <a16:creationId xmlns:a16="http://schemas.microsoft.com/office/drawing/2014/main" id="{7D99ACD7-847A-47A2-8FDE-71204AE1A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65112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33BC4723-BE71-294D-B560-6A1434153ECB}"/>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HTML In Action</a:t>
            </a:r>
            <a:br>
              <a:rPr lang="en-US" sz="5400">
                <a:solidFill>
                  <a:srgbClr val="FFFFFF"/>
                </a:solidFill>
              </a:rPr>
            </a:br>
            <a:endParaRPr lang="en-US" sz="5400">
              <a:solidFill>
                <a:srgbClr val="FFFFFF"/>
              </a:solidFill>
            </a:endParaRPr>
          </a:p>
        </p:txBody>
      </p:sp>
    </p:spTree>
    <p:extLst>
      <p:ext uri="{BB962C8B-B14F-4D97-AF65-F5344CB8AC3E}">
        <p14:creationId xmlns:p14="http://schemas.microsoft.com/office/powerpoint/2010/main" val="2367016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54BA7A-CFAF-5E4C-A82C-0E6684C26B84}"/>
              </a:ext>
            </a:extLst>
          </p:cNvPr>
          <p:cNvPicPr>
            <a:picLocks noChangeAspect="1"/>
          </p:cNvPicPr>
          <p:nvPr/>
        </p:nvPicPr>
        <p:blipFill rotWithShape="1">
          <a:blip r:embed="rId2">
            <a:alphaModFix amt="40000"/>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73301EB3-BC2F-8243-AC04-39D8C2DA2339}"/>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Understanding Bootstrap Snippets </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857255"/>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233827187"/>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25EB-0ADE-B340-A257-5267F0B29FB0}"/>
              </a:ext>
            </a:extLst>
          </p:cNvPr>
          <p:cNvSpPr>
            <a:spLocks noGrp="1"/>
          </p:cNvSpPr>
          <p:nvPr>
            <p:ph type="title"/>
          </p:nvPr>
        </p:nvSpPr>
        <p:spPr/>
        <p:txBody>
          <a:bodyPr/>
          <a:lstStyle/>
          <a:p>
            <a:r>
              <a:rPr lang="en-US" dirty="0"/>
              <a:t>We need This Bootstrap Link</a:t>
            </a:r>
          </a:p>
        </p:txBody>
      </p:sp>
      <p:sp>
        <p:nvSpPr>
          <p:cNvPr id="3" name="Content Placeholder 2">
            <a:extLst>
              <a:ext uri="{FF2B5EF4-FFF2-40B4-BE49-F238E27FC236}">
                <a16:creationId xmlns:a16="http://schemas.microsoft.com/office/drawing/2014/main" id="{F3CED95A-BD05-6D40-875D-290E5AF47E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323E4-2A7F-9646-9E4E-2181711C2FC8}"/>
              </a:ext>
            </a:extLst>
          </p:cNvPr>
          <p:cNvPicPr>
            <a:picLocks noChangeAspect="1"/>
          </p:cNvPicPr>
          <p:nvPr/>
        </p:nvPicPr>
        <p:blipFill>
          <a:blip r:embed="rId2"/>
          <a:stretch>
            <a:fillRect/>
          </a:stretch>
        </p:blipFill>
        <p:spPr>
          <a:xfrm>
            <a:off x="2405903" y="2133601"/>
            <a:ext cx="8460836" cy="3777621"/>
          </a:xfrm>
          <a:prstGeom prst="rect">
            <a:avLst/>
          </a:prstGeom>
        </p:spPr>
      </p:pic>
    </p:spTree>
    <p:extLst>
      <p:ext uri="{BB962C8B-B14F-4D97-AF65-F5344CB8AC3E}">
        <p14:creationId xmlns:p14="http://schemas.microsoft.com/office/powerpoint/2010/main" val="246280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5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4B4BA4D9-939D-9F43-8D7B-8D3379B41F8F}"/>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a:solidFill>
                  <a:srgbClr val="FFFFFF"/>
                </a:solidFill>
              </a:rPr>
              <a:t>Understanding Nav Bar</a:t>
            </a:r>
          </a:p>
        </p:txBody>
      </p:sp>
    </p:spTree>
    <p:extLst>
      <p:ext uri="{BB962C8B-B14F-4D97-AF65-F5344CB8AC3E}">
        <p14:creationId xmlns:p14="http://schemas.microsoft.com/office/powerpoint/2010/main" val="3402349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05EE9C-6AA6-A74B-8D78-D5617360474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Move to Atom Ide</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Graphic 5" descr="Atom">
            <a:extLst>
              <a:ext uri="{FF2B5EF4-FFF2-40B4-BE49-F238E27FC236}">
                <a16:creationId xmlns:a16="http://schemas.microsoft.com/office/drawing/2014/main" id="{23B07060-0106-44D2-B2C5-382AB60DA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3435293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CF18-521C-5B46-8AFD-DD483060674E}"/>
              </a:ext>
            </a:extLst>
          </p:cNvPr>
          <p:cNvSpPr>
            <a:spLocks noGrp="1"/>
          </p:cNvSpPr>
          <p:nvPr>
            <p:ph type="title"/>
          </p:nvPr>
        </p:nvSpPr>
        <p:spPr>
          <a:xfrm>
            <a:off x="2592925" y="624110"/>
            <a:ext cx="8911687" cy="1280890"/>
          </a:xfrm>
        </p:spPr>
        <p:txBody>
          <a:bodyPr/>
          <a:lstStyle/>
          <a:p>
            <a:r>
              <a:rPr lang="en-US" dirty="0"/>
              <a:t>Making a Website </a:t>
            </a:r>
          </a:p>
        </p:txBody>
      </p:sp>
      <p:pic>
        <p:nvPicPr>
          <p:cNvPr id="4" name="Picture 3">
            <a:extLst>
              <a:ext uri="{FF2B5EF4-FFF2-40B4-BE49-F238E27FC236}">
                <a16:creationId xmlns:a16="http://schemas.microsoft.com/office/drawing/2014/main" id="{2BC38074-813A-F849-9646-241743905D9A}"/>
              </a:ext>
            </a:extLst>
          </p:cNvPr>
          <p:cNvPicPr>
            <a:picLocks noChangeAspect="1"/>
          </p:cNvPicPr>
          <p:nvPr/>
        </p:nvPicPr>
        <p:blipFill>
          <a:blip r:embed="rId2"/>
          <a:stretch>
            <a:fillRect/>
          </a:stretch>
        </p:blipFill>
        <p:spPr>
          <a:xfrm>
            <a:off x="517903" y="1905000"/>
            <a:ext cx="11543580" cy="3879400"/>
          </a:xfrm>
          <a:prstGeom prst="rect">
            <a:avLst/>
          </a:prstGeom>
        </p:spPr>
      </p:pic>
    </p:spTree>
    <p:extLst>
      <p:ext uri="{BB962C8B-B14F-4D97-AF65-F5344CB8AC3E}">
        <p14:creationId xmlns:p14="http://schemas.microsoft.com/office/powerpoint/2010/main" val="3375715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6572F-00D1-1049-AFBA-94BC937E5829}"/>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Introduction to Java Script</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1928371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E734-0C06-F241-B310-4474794BF59D}"/>
              </a:ext>
            </a:extLst>
          </p:cNvPr>
          <p:cNvSpPr>
            <a:spLocks noGrp="1"/>
          </p:cNvSpPr>
          <p:nvPr>
            <p:ph type="title"/>
          </p:nvPr>
        </p:nvSpPr>
        <p:spPr>
          <a:xfrm>
            <a:off x="2592925" y="624110"/>
            <a:ext cx="8911687" cy="1280890"/>
          </a:xfrm>
        </p:spPr>
        <p:txBody>
          <a:bodyPr/>
          <a:lstStyle/>
          <a:p>
            <a:r>
              <a:rPr lang="en-US"/>
              <a:t>What is Scripting Language ? </a:t>
            </a:r>
            <a:endParaRPr lang="en-US" dirty="0"/>
          </a:p>
        </p:txBody>
      </p:sp>
      <p:sp>
        <p:nvSpPr>
          <p:cNvPr id="3" name="Content Placeholder 2">
            <a:extLst>
              <a:ext uri="{FF2B5EF4-FFF2-40B4-BE49-F238E27FC236}">
                <a16:creationId xmlns:a16="http://schemas.microsoft.com/office/drawing/2014/main" id="{DECA95EF-8A04-D14D-91CE-16C386465464}"/>
              </a:ext>
            </a:extLst>
          </p:cNvPr>
          <p:cNvSpPr>
            <a:spLocks noGrp="1"/>
          </p:cNvSpPr>
          <p:nvPr>
            <p:ph idx="1"/>
          </p:nvPr>
        </p:nvSpPr>
        <p:spPr>
          <a:xfrm>
            <a:off x="2589212" y="2133600"/>
            <a:ext cx="8915400" cy="3777622"/>
          </a:xfrm>
        </p:spPr>
        <p:txBody>
          <a:bodyPr/>
          <a:lstStyle/>
          <a:p>
            <a:r>
              <a:rPr lang="en-US" dirty="0"/>
              <a:t>Scripting is something that happens behind the scenes of every interactive website. A script can:</a:t>
            </a:r>
          </a:p>
          <a:p>
            <a:r>
              <a:rPr lang="en-US" dirty="0"/>
              <a:t>determine how the website behaves in response to clicks or interactions made by the user.</a:t>
            </a:r>
          </a:p>
          <a:p>
            <a:r>
              <a:rPr lang="en-US" dirty="0"/>
              <a:t>automate the execution of tasks or events that happen on a site.</a:t>
            </a:r>
          </a:p>
          <a:p>
            <a:r>
              <a:rPr lang="en-US" dirty="0"/>
              <a:t>be opened and edited with the help of a basic text editor.</a:t>
            </a:r>
          </a:p>
          <a:p>
            <a:endParaRPr lang="en-US" dirty="0"/>
          </a:p>
        </p:txBody>
      </p:sp>
    </p:spTree>
    <p:extLst>
      <p:ext uri="{BB962C8B-B14F-4D97-AF65-F5344CB8AC3E}">
        <p14:creationId xmlns:p14="http://schemas.microsoft.com/office/powerpoint/2010/main" val="728565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E988-FD0B-E645-8514-521330D2BBE4}"/>
              </a:ext>
            </a:extLst>
          </p:cNvPr>
          <p:cNvSpPr>
            <a:spLocks noGrp="1"/>
          </p:cNvSpPr>
          <p:nvPr>
            <p:ph type="title"/>
          </p:nvPr>
        </p:nvSpPr>
        <p:spPr/>
        <p:txBody>
          <a:bodyPr/>
          <a:lstStyle/>
          <a:p>
            <a:r>
              <a:rPr lang="en-US" dirty="0"/>
              <a:t>Diagram shows how scripting Language Works</a:t>
            </a:r>
          </a:p>
        </p:txBody>
      </p:sp>
      <p:pic>
        <p:nvPicPr>
          <p:cNvPr id="5" name="Content Placeholder 4">
            <a:extLst>
              <a:ext uri="{FF2B5EF4-FFF2-40B4-BE49-F238E27FC236}">
                <a16:creationId xmlns:a16="http://schemas.microsoft.com/office/drawing/2014/main" id="{610D36A3-5000-5E44-B428-F918E11BEEA4}"/>
              </a:ext>
            </a:extLst>
          </p:cNvPr>
          <p:cNvPicPr>
            <a:picLocks noGrp="1" noChangeAspect="1"/>
          </p:cNvPicPr>
          <p:nvPr>
            <p:ph idx="1"/>
          </p:nvPr>
        </p:nvPicPr>
        <p:blipFill>
          <a:blip r:embed="rId2"/>
          <a:stretch>
            <a:fillRect/>
          </a:stretch>
        </p:blipFill>
        <p:spPr>
          <a:xfrm>
            <a:off x="1667748" y="2406247"/>
            <a:ext cx="9489196" cy="3685459"/>
          </a:xfrm>
        </p:spPr>
      </p:pic>
    </p:spTree>
    <p:extLst>
      <p:ext uri="{BB962C8B-B14F-4D97-AF65-F5344CB8AC3E}">
        <p14:creationId xmlns:p14="http://schemas.microsoft.com/office/powerpoint/2010/main" val="415866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35CB-B515-7C40-804D-6C107A408B22}"/>
              </a:ext>
            </a:extLst>
          </p:cNvPr>
          <p:cNvSpPr>
            <a:spLocks noGrp="1"/>
          </p:cNvSpPr>
          <p:nvPr>
            <p:ph type="title"/>
          </p:nvPr>
        </p:nvSpPr>
        <p:spPr/>
        <p:txBody>
          <a:bodyPr/>
          <a:lstStyle/>
          <a:p>
            <a:r>
              <a:rPr lang="en-US" dirty="0"/>
              <a:t>When Do We Use Scripting?</a:t>
            </a:r>
            <a:br>
              <a:rPr lang="en-US" dirty="0"/>
            </a:br>
            <a:endParaRPr lang="en-US" dirty="0"/>
          </a:p>
        </p:txBody>
      </p:sp>
      <p:sp>
        <p:nvSpPr>
          <p:cNvPr id="3" name="Content Placeholder 2">
            <a:extLst>
              <a:ext uri="{FF2B5EF4-FFF2-40B4-BE49-F238E27FC236}">
                <a16:creationId xmlns:a16="http://schemas.microsoft.com/office/drawing/2014/main" id="{8F11E721-3EFB-A045-804D-C92122EA5478}"/>
              </a:ext>
            </a:extLst>
          </p:cNvPr>
          <p:cNvSpPr>
            <a:spLocks noGrp="1"/>
          </p:cNvSpPr>
          <p:nvPr>
            <p:ph idx="1"/>
          </p:nvPr>
        </p:nvSpPr>
        <p:spPr/>
        <p:txBody>
          <a:bodyPr/>
          <a:lstStyle/>
          <a:p>
            <a:r>
              <a:rPr lang="en-US" dirty="0"/>
              <a:t>Scripts are not visible to the user, but they are the code that is written that makes a website responsive to the user’s actions. When a user clicks a button, hovers over an icon, or interacts in any way, a script can determine how the website behaves in response to the user’s action.</a:t>
            </a:r>
          </a:p>
          <a:p>
            <a:r>
              <a:rPr lang="en-US" dirty="0"/>
              <a:t>We use scripting in both the front- and back-end of our applications.</a:t>
            </a:r>
          </a:p>
          <a:p>
            <a:pPr marL="0" indent="0">
              <a:buNone/>
            </a:pPr>
            <a:endParaRPr lang="en-US" dirty="0"/>
          </a:p>
        </p:txBody>
      </p:sp>
    </p:spTree>
    <p:extLst>
      <p:ext uri="{BB962C8B-B14F-4D97-AF65-F5344CB8AC3E}">
        <p14:creationId xmlns:p14="http://schemas.microsoft.com/office/powerpoint/2010/main" val="3717769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690B-CA9E-0948-BF21-DEC32B589F84}"/>
              </a:ext>
            </a:extLst>
          </p:cNvPr>
          <p:cNvSpPr>
            <a:spLocks noGrp="1"/>
          </p:cNvSpPr>
          <p:nvPr>
            <p:ph type="title"/>
          </p:nvPr>
        </p:nvSpPr>
        <p:spPr>
          <a:xfrm>
            <a:off x="2182137" y="99675"/>
            <a:ext cx="8500899" cy="586125"/>
          </a:xfrm>
        </p:spPr>
        <p:txBody>
          <a:bodyPr>
            <a:normAutofit/>
          </a:bodyPr>
          <a:lstStyle/>
          <a:p>
            <a:r>
              <a:rPr lang="en-US" sz="2000" dirty="0"/>
              <a:t>Basics of Java Script </a:t>
            </a:r>
          </a:p>
        </p:txBody>
      </p:sp>
      <p:sp>
        <p:nvSpPr>
          <p:cNvPr id="3" name="Content Placeholder 2">
            <a:extLst>
              <a:ext uri="{FF2B5EF4-FFF2-40B4-BE49-F238E27FC236}">
                <a16:creationId xmlns:a16="http://schemas.microsoft.com/office/drawing/2014/main" id="{96D9F6B8-90DB-8A4F-A364-2EC21B76A483}"/>
              </a:ext>
            </a:extLst>
          </p:cNvPr>
          <p:cNvSpPr>
            <a:spLocks noGrp="1"/>
          </p:cNvSpPr>
          <p:nvPr>
            <p:ph idx="1"/>
          </p:nvPr>
        </p:nvSpPr>
        <p:spPr/>
        <p:txBody>
          <a:bodyPr/>
          <a:lstStyle/>
          <a:p>
            <a:r>
              <a:rPr lang="en-US" dirty="0"/>
              <a:t>In computer science and computer programming, a data type - or simply “type” - is a classification of data which tells the compiler or interpreter how the programmer intends to use the data</a:t>
            </a:r>
          </a:p>
          <a:p>
            <a:endParaRPr lang="en-US" dirty="0"/>
          </a:p>
          <a:p>
            <a:r>
              <a:rPr lang="en-US" dirty="0"/>
              <a:t>Examples of some data types are:</a:t>
            </a:r>
          </a:p>
          <a:p>
            <a:r>
              <a:rPr lang="en-US" dirty="0"/>
              <a:t>Booleans (true, false)</a:t>
            </a:r>
          </a:p>
          <a:p>
            <a:r>
              <a:rPr lang="en-US" dirty="0"/>
              <a:t>String (text defined within quotes "")</a:t>
            </a:r>
          </a:p>
          <a:p>
            <a:r>
              <a:rPr lang="en-US" dirty="0"/>
              <a:t>Numbers (1, 3.14, 0.25)</a:t>
            </a:r>
          </a:p>
          <a:p>
            <a:endParaRPr lang="en-US" dirty="0"/>
          </a:p>
        </p:txBody>
      </p:sp>
      <p:sp>
        <p:nvSpPr>
          <p:cNvPr id="5" name="Title 1">
            <a:extLst>
              <a:ext uri="{FF2B5EF4-FFF2-40B4-BE49-F238E27FC236}">
                <a16:creationId xmlns:a16="http://schemas.microsoft.com/office/drawing/2014/main" id="{4C748A6A-C8A9-8E42-912C-16B4B90033B4}"/>
              </a:ext>
            </a:extLst>
          </p:cNvPr>
          <p:cNvSpPr txBox="1">
            <a:spLocks/>
          </p:cNvSpPr>
          <p:nvPr/>
        </p:nvSpPr>
        <p:spPr>
          <a:xfrm>
            <a:off x="3691101" y="816289"/>
            <a:ext cx="8500899" cy="8282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What Are Data Types?</a:t>
            </a:r>
          </a:p>
        </p:txBody>
      </p:sp>
    </p:spTree>
    <p:extLst>
      <p:ext uri="{BB962C8B-B14F-4D97-AF65-F5344CB8AC3E}">
        <p14:creationId xmlns:p14="http://schemas.microsoft.com/office/powerpoint/2010/main" val="20016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94D70-9A39-274B-A0B5-8C174AD0CE4E}"/>
              </a:ext>
            </a:extLst>
          </p:cNvPr>
          <p:cNvSpPr>
            <a:spLocks noGrp="1"/>
          </p:cNvSpPr>
          <p:nvPr>
            <p:ph type="title"/>
          </p:nvPr>
        </p:nvSpPr>
        <p:spPr>
          <a:xfrm>
            <a:off x="1259893" y="3101093"/>
            <a:ext cx="2454052" cy="3029344"/>
          </a:xfrm>
        </p:spPr>
        <p:txBody>
          <a:bodyPr>
            <a:normAutofit/>
          </a:bodyPr>
          <a:lstStyle/>
          <a:p>
            <a:r>
              <a:rPr lang="en-US" altLang="en-US" sz="3200">
                <a:solidFill>
                  <a:schemeClr val="bg1"/>
                </a:solidFill>
              </a:rPr>
              <a:t>Tags</a:t>
            </a: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9748DA4-80CE-42BB-B5F8-D823F7CD54F3}"/>
              </a:ext>
            </a:extLst>
          </p:cNvPr>
          <p:cNvGraphicFramePr>
            <a:graphicFrameLocks noGrp="1"/>
          </p:cNvGraphicFramePr>
          <p:nvPr>
            <p:ph idx="1"/>
            <p:extLst>
              <p:ext uri="{D42A27DB-BD31-4B8C-83A1-F6EECF244321}">
                <p14:modId xmlns:p14="http://schemas.microsoft.com/office/powerpoint/2010/main" val="25792934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423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99D2A-3128-1945-B0C6-15567FFA90F6}"/>
              </a:ext>
            </a:extLst>
          </p:cNvPr>
          <p:cNvSpPr>
            <a:spLocks noGrp="1"/>
          </p:cNvSpPr>
          <p:nvPr>
            <p:ph type="title"/>
          </p:nvPr>
        </p:nvSpPr>
        <p:spPr>
          <a:xfrm>
            <a:off x="649224" y="645106"/>
            <a:ext cx="3650279" cy="1259894"/>
          </a:xfrm>
        </p:spPr>
        <p:txBody>
          <a:bodyPr>
            <a:normAutofit/>
          </a:bodyPr>
          <a:lstStyle/>
          <a:p>
            <a:pPr>
              <a:lnSpc>
                <a:spcPct val="90000"/>
              </a:lnSpc>
            </a:pPr>
            <a:r>
              <a:rPr lang="en-US" sz="2800"/>
              <a:t>Data Types In Action</a:t>
            </a:r>
            <a:br>
              <a:rPr lang="en-US" sz="2800"/>
            </a:br>
            <a:endParaRPr lang="en-US" sz="2800"/>
          </a:p>
        </p:txBody>
      </p:sp>
      <p:sp>
        <p:nvSpPr>
          <p:cNvPr id="11" name="Rectangle 10">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7ACA2F9-8423-7F49-88C8-56C3CCAB3114}"/>
              </a:ext>
            </a:extLst>
          </p:cNvPr>
          <p:cNvPicPr>
            <a:picLocks noChangeAspect="1"/>
          </p:cNvPicPr>
          <p:nvPr/>
        </p:nvPicPr>
        <p:blipFill rotWithShape="1">
          <a:blip r:embed="rId2"/>
          <a:srcRect l="18937" r="35061" b="1"/>
          <a:stretch/>
        </p:blipFill>
        <p:spPr>
          <a:xfrm>
            <a:off x="4619543" y="640080"/>
            <a:ext cx="6953577" cy="5252773"/>
          </a:xfrm>
          <a:prstGeom prst="rect">
            <a:avLst/>
          </a:prstGeom>
        </p:spPr>
      </p:pic>
      <p:sp>
        <p:nvSpPr>
          <p:cNvPr id="13"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527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478E-C92E-EE42-96ED-96A4F266BF86}"/>
              </a:ext>
            </a:extLst>
          </p:cNvPr>
          <p:cNvSpPr>
            <a:spLocks noGrp="1"/>
          </p:cNvSpPr>
          <p:nvPr>
            <p:ph type="title"/>
          </p:nvPr>
        </p:nvSpPr>
        <p:spPr/>
        <p:txBody>
          <a:bodyPr/>
          <a:lstStyle/>
          <a:p>
            <a:r>
              <a:rPr lang="en-US" dirty="0"/>
              <a:t>Control Structures</a:t>
            </a:r>
            <a:br>
              <a:rPr lang="en-US" dirty="0"/>
            </a:br>
            <a:endParaRPr lang="en-US" dirty="0"/>
          </a:p>
        </p:txBody>
      </p:sp>
      <p:sp>
        <p:nvSpPr>
          <p:cNvPr id="3" name="Content Placeholder 2">
            <a:extLst>
              <a:ext uri="{FF2B5EF4-FFF2-40B4-BE49-F238E27FC236}">
                <a16:creationId xmlns:a16="http://schemas.microsoft.com/office/drawing/2014/main" id="{B48E8DF4-D3B9-B342-A07A-D71D278E4D92}"/>
              </a:ext>
            </a:extLst>
          </p:cNvPr>
          <p:cNvSpPr>
            <a:spLocks noGrp="1"/>
          </p:cNvSpPr>
          <p:nvPr>
            <p:ph idx="1"/>
          </p:nvPr>
        </p:nvSpPr>
        <p:spPr/>
        <p:txBody>
          <a:bodyPr/>
          <a:lstStyle/>
          <a:p>
            <a:r>
              <a:rPr lang="en-US" dirty="0"/>
              <a:t>Control structures are how we introduce logical operations to our code based on the values of data types: sometimes when we only want something to happen if a certain condition is met, while other times we want to do an operation repeatedly. These two types of control - conditionals and loops - are foundational to programming.</a:t>
            </a:r>
          </a:p>
          <a:p>
            <a:br>
              <a:rPr lang="en-US" dirty="0"/>
            </a:br>
            <a:endParaRPr lang="en-US" dirty="0"/>
          </a:p>
        </p:txBody>
      </p:sp>
      <p:pic>
        <p:nvPicPr>
          <p:cNvPr id="4" name="Picture 3">
            <a:extLst>
              <a:ext uri="{FF2B5EF4-FFF2-40B4-BE49-F238E27FC236}">
                <a16:creationId xmlns:a16="http://schemas.microsoft.com/office/drawing/2014/main" id="{209044E2-A686-5C4B-9CA8-BE3FC05E8725}"/>
              </a:ext>
            </a:extLst>
          </p:cNvPr>
          <p:cNvPicPr>
            <a:picLocks noChangeAspect="1"/>
          </p:cNvPicPr>
          <p:nvPr/>
        </p:nvPicPr>
        <p:blipFill>
          <a:blip r:embed="rId2"/>
          <a:stretch>
            <a:fillRect/>
          </a:stretch>
        </p:blipFill>
        <p:spPr>
          <a:xfrm>
            <a:off x="1244572" y="4022411"/>
            <a:ext cx="10260040" cy="1780988"/>
          </a:xfrm>
          <a:prstGeom prst="rect">
            <a:avLst/>
          </a:prstGeom>
        </p:spPr>
      </p:pic>
    </p:spTree>
    <p:extLst>
      <p:ext uri="{BB962C8B-B14F-4D97-AF65-F5344CB8AC3E}">
        <p14:creationId xmlns:p14="http://schemas.microsoft.com/office/powerpoint/2010/main" val="4155695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8B5E-308A-1C4B-97C2-166579C5A835}"/>
              </a:ext>
            </a:extLst>
          </p:cNvPr>
          <p:cNvSpPr>
            <a:spLocks noGrp="1"/>
          </p:cNvSpPr>
          <p:nvPr>
            <p:ph type="title"/>
          </p:nvPr>
        </p:nvSpPr>
        <p:spPr/>
        <p:txBody>
          <a:bodyPr>
            <a:normAutofit fontScale="90000"/>
          </a:bodyPr>
          <a:lstStyle/>
          <a:p>
            <a:r>
              <a:rPr lang="en-US" dirty="0"/>
              <a:t>if statements can be expanded using else statements and else if statement</a:t>
            </a:r>
          </a:p>
        </p:txBody>
      </p:sp>
      <p:pic>
        <p:nvPicPr>
          <p:cNvPr id="4" name="Picture 3">
            <a:extLst>
              <a:ext uri="{FF2B5EF4-FFF2-40B4-BE49-F238E27FC236}">
                <a16:creationId xmlns:a16="http://schemas.microsoft.com/office/drawing/2014/main" id="{A21E6407-5E9A-664F-889E-A00E7CFBA7E3}"/>
              </a:ext>
            </a:extLst>
          </p:cNvPr>
          <p:cNvPicPr>
            <a:picLocks noChangeAspect="1"/>
          </p:cNvPicPr>
          <p:nvPr/>
        </p:nvPicPr>
        <p:blipFill>
          <a:blip r:embed="rId2"/>
          <a:stretch>
            <a:fillRect/>
          </a:stretch>
        </p:blipFill>
        <p:spPr>
          <a:xfrm>
            <a:off x="1411941" y="2370910"/>
            <a:ext cx="9299015" cy="3370984"/>
          </a:xfrm>
          <a:prstGeom prst="rect">
            <a:avLst/>
          </a:prstGeom>
        </p:spPr>
      </p:pic>
    </p:spTree>
    <p:extLst>
      <p:ext uri="{BB962C8B-B14F-4D97-AF65-F5344CB8AC3E}">
        <p14:creationId xmlns:p14="http://schemas.microsoft.com/office/powerpoint/2010/main" val="492397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4507E-484E-4745-85CC-FB692C17CB75}"/>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Conditions</a:t>
            </a:r>
            <a:br>
              <a:rPr lang="en-US" sz="3200" dirty="0">
                <a:solidFill>
                  <a:schemeClr val="bg1"/>
                </a:solidFill>
              </a:rPr>
            </a:br>
            <a:endParaRPr lang="en-US" sz="3200" dirty="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37C0D63-E584-49FE-A243-2C88FBCCFA1D}"/>
              </a:ext>
            </a:extLst>
          </p:cNvPr>
          <p:cNvGraphicFramePr>
            <a:graphicFrameLocks noGrp="1"/>
          </p:cNvGraphicFramePr>
          <p:nvPr>
            <p:ph idx="1"/>
            <p:extLst>
              <p:ext uri="{D42A27DB-BD31-4B8C-83A1-F6EECF244321}">
                <p14:modId xmlns:p14="http://schemas.microsoft.com/office/powerpoint/2010/main" val="148885812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24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610B7-D485-C444-9E5E-1CD6E1D75076}"/>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Conditions Operator</a:t>
            </a: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6502D71-0A68-C648-BD2C-FCD989355249}"/>
              </a:ext>
            </a:extLst>
          </p:cNvPr>
          <p:cNvPicPr>
            <a:picLocks noChangeAspect="1"/>
          </p:cNvPicPr>
          <p:nvPr/>
        </p:nvPicPr>
        <p:blipFill>
          <a:blip r:embed="rId2"/>
          <a:stretch>
            <a:fillRect/>
          </a:stretch>
        </p:blipFill>
        <p:spPr>
          <a:xfrm>
            <a:off x="5587994" y="1317463"/>
            <a:ext cx="5640502" cy="4230375"/>
          </a:xfrm>
          <a:prstGeom prst="rect">
            <a:avLst/>
          </a:prstGeom>
        </p:spPr>
      </p:pic>
    </p:spTree>
    <p:extLst>
      <p:ext uri="{BB962C8B-B14F-4D97-AF65-F5344CB8AC3E}">
        <p14:creationId xmlns:p14="http://schemas.microsoft.com/office/powerpoint/2010/main" val="194504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35456"/>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34221F-E5CC-BC47-8572-63E4AC6B7A5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Loops</a:t>
            </a:r>
            <a:br>
              <a:rPr lang="en-US" sz="4000">
                <a:solidFill>
                  <a:srgbClr val="FEFFFF"/>
                </a:solidFill>
              </a:rPr>
            </a:br>
            <a:endParaRPr lang="en-US" sz="4000">
              <a:solidFill>
                <a:srgbClr val="FEFFFF"/>
              </a:solidFill>
            </a:endParaRPr>
          </a:p>
        </p:txBody>
      </p:sp>
      <p:sp>
        <p:nvSpPr>
          <p:cNvPr id="45"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526881D-C6EA-794C-8C75-9B3221AF1518}"/>
              </a:ext>
            </a:extLst>
          </p:cNvPr>
          <p:cNvPicPr>
            <a:picLocks noChangeAspect="1"/>
          </p:cNvPicPr>
          <p:nvPr/>
        </p:nvPicPr>
        <p:blipFill>
          <a:blip r:embed="rId2"/>
          <a:stretch>
            <a:fillRect/>
          </a:stretch>
        </p:blipFill>
        <p:spPr>
          <a:xfrm>
            <a:off x="5587993" y="2819247"/>
            <a:ext cx="6053715" cy="2283152"/>
          </a:xfrm>
          <a:prstGeom prst="rect">
            <a:avLst/>
          </a:prstGeom>
        </p:spPr>
      </p:pic>
    </p:spTree>
    <p:extLst>
      <p:ext uri="{BB962C8B-B14F-4D97-AF65-F5344CB8AC3E}">
        <p14:creationId xmlns:p14="http://schemas.microsoft.com/office/powerpoint/2010/main" val="2007072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92CC0A-53B9-5340-9ACB-DF6B15A96147}"/>
              </a:ext>
            </a:extLst>
          </p:cNvPr>
          <p:cNvPicPr>
            <a:picLocks noChangeAspect="1"/>
          </p:cNvPicPr>
          <p:nvPr/>
        </p:nvPicPr>
        <p:blipFill rotWithShape="1">
          <a:blip r:embed="rId2">
            <a:alphaModFix amt="35000"/>
          </a:blip>
          <a:srcRect l="20019" r="27092"/>
          <a:stretch/>
        </p:blipFill>
        <p:spPr>
          <a:xfrm>
            <a:off x="-8825" y="10"/>
            <a:ext cx="12192000" cy="6857990"/>
          </a:xfrm>
          <a:prstGeom prst="rect">
            <a:avLst/>
          </a:prstGeom>
        </p:spPr>
      </p:pic>
      <p:sp>
        <p:nvSpPr>
          <p:cNvPr id="2" name="Title 1">
            <a:extLst>
              <a:ext uri="{FF2B5EF4-FFF2-40B4-BE49-F238E27FC236}">
                <a16:creationId xmlns:a16="http://schemas.microsoft.com/office/drawing/2014/main" id="{7006B027-7290-074B-A22C-EA0B2A5EC776}"/>
              </a:ext>
            </a:extLst>
          </p:cNvPr>
          <p:cNvSpPr>
            <a:spLocks noGrp="1"/>
          </p:cNvSpPr>
          <p:nvPr>
            <p:ph type="title"/>
          </p:nvPr>
        </p:nvSpPr>
        <p:spPr>
          <a:xfrm>
            <a:off x="1935513" y="624110"/>
            <a:ext cx="8911687" cy="1280890"/>
          </a:xfrm>
        </p:spPr>
        <p:txBody>
          <a:bodyPr>
            <a:normAutofit/>
          </a:bodyPr>
          <a:lstStyle/>
          <a:p>
            <a:r>
              <a:rPr lang="en-US">
                <a:solidFill>
                  <a:schemeClr val="tx1"/>
                </a:solidFill>
              </a:rPr>
              <a:t>Alert();</a:t>
            </a:r>
          </a:p>
        </p:txBody>
      </p:sp>
    </p:spTree>
    <p:extLst>
      <p:ext uri="{BB962C8B-B14F-4D97-AF65-F5344CB8AC3E}">
        <p14:creationId xmlns:p14="http://schemas.microsoft.com/office/powerpoint/2010/main" val="2649321041"/>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499710-9C15-F143-89D6-47CDAEDB7AF6}"/>
              </a:ext>
            </a:extLst>
          </p:cNvPr>
          <p:cNvPicPr>
            <a:picLocks noChangeAspect="1"/>
          </p:cNvPicPr>
          <p:nvPr/>
        </p:nvPicPr>
        <p:blipFill rotWithShape="1">
          <a:blip r:embed="rId2">
            <a:alphaModFix amt="40000"/>
          </a:blip>
          <a:srcRect l="217" r="4229"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2E08600-2C43-3E49-BF51-DED2D33C8CAD}"/>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a:solidFill>
                  <a:schemeClr val="tx1"/>
                </a:solidFill>
              </a:rPr>
              <a:t>Console.log();</a:t>
            </a:r>
          </a:p>
        </p:txBody>
      </p:sp>
      <p:sp>
        <p:nvSpPr>
          <p:cNvPr id="3" name="Content Placeholder 2">
            <a:extLst>
              <a:ext uri="{FF2B5EF4-FFF2-40B4-BE49-F238E27FC236}">
                <a16:creationId xmlns:a16="http://schemas.microsoft.com/office/drawing/2014/main" id="{5A3594AA-0C87-C24D-8542-2CBB69B572FF}"/>
              </a:ext>
            </a:extLst>
          </p:cNvPr>
          <p:cNvSpPr>
            <a:spLocks noGrp="1"/>
          </p:cNvSpPr>
          <p:nvPr>
            <p:ph idx="1"/>
          </p:nvPr>
        </p:nvSpPr>
        <p:spPr>
          <a:xfrm>
            <a:off x="2589213" y="4777379"/>
            <a:ext cx="8915399" cy="1126283"/>
          </a:xfrm>
        </p:spPr>
        <p:txBody>
          <a:bodyPr vert="horz" lIns="91440" tIns="45720" rIns="91440" bIns="45720" rtlCol="0" anchor="t">
            <a:normAutofit/>
          </a:bodyPr>
          <a:lstStyle/>
          <a:p>
            <a:pPr marL="0" indent="0">
              <a:buNone/>
            </a:pPr>
            <a:r>
              <a:rPr lang="en-US">
                <a:solidFill>
                  <a:schemeClr val="tx1">
                    <a:lumMod val="65000"/>
                    <a:lumOff val="35000"/>
                  </a:schemeClr>
                </a:solidFill>
              </a:rPr>
              <a:t>Takes a String or variable and used for debugging </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599503968"/>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32C637-A073-874A-830A-1E99B00336B4}"/>
              </a:ext>
            </a:extLst>
          </p:cNvPr>
          <p:cNvPicPr>
            <a:picLocks noChangeAspect="1"/>
          </p:cNvPicPr>
          <p:nvPr/>
        </p:nvPicPr>
        <p:blipFill rotWithShape="1">
          <a:blip r:embed="rId2">
            <a:alphaModFix amt="40000"/>
          </a:blip>
          <a:srcRect l="21858" r="2214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04635CE5-CFAA-6249-9294-467A48A9A4B1}"/>
              </a:ext>
            </a:extLst>
          </p:cNvPr>
          <p:cNvSpPr>
            <a:spLocks noGrp="1"/>
          </p:cNvSpPr>
          <p:nvPr>
            <p:ph type="title"/>
          </p:nvPr>
        </p:nvSpPr>
        <p:spPr>
          <a:xfrm>
            <a:off x="2589213" y="2514600"/>
            <a:ext cx="8915399" cy="2262781"/>
          </a:xfrm>
        </p:spPr>
        <p:txBody>
          <a:bodyPr vert="horz" lIns="91440" tIns="45720" rIns="91440" bIns="45720" rtlCol="0" anchor="b">
            <a:normAutofit/>
          </a:bodyPr>
          <a:lstStyle/>
          <a:p>
            <a:r>
              <a:rPr lang="en-US" sz="5400" dirty="0">
                <a:solidFill>
                  <a:schemeClr val="tx1"/>
                </a:solidFill>
              </a:rPr>
              <a:t>Prompt();</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644005454"/>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BA1AABB7-0FD0-4445-8B8B-7A0C680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0A9FA-9B1E-6241-BE3C-4CF564C516A7}"/>
              </a:ext>
            </a:extLst>
          </p:cNvPr>
          <p:cNvPicPr>
            <a:picLocks noChangeAspect="1"/>
          </p:cNvPicPr>
          <p:nvPr/>
        </p:nvPicPr>
        <p:blipFill rotWithShape="1">
          <a:blip r:embed="rId2">
            <a:alphaModFix amt="40000"/>
          </a:blip>
          <a:srcRect r="14667" b="1"/>
          <a:stretch/>
        </p:blipFill>
        <p:spPr>
          <a:xfrm>
            <a:off x="100651" y="39403"/>
            <a:ext cx="12191980" cy="6857990"/>
          </a:xfrm>
          <a:prstGeom prst="rect">
            <a:avLst/>
          </a:prstGeom>
        </p:spPr>
      </p:pic>
      <p:sp>
        <p:nvSpPr>
          <p:cNvPr id="2" name="Title 1">
            <a:extLst>
              <a:ext uri="{FF2B5EF4-FFF2-40B4-BE49-F238E27FC236}">
                <a16:creationId xmlns:a16="http://schemas.microsoft.com/office/drawing/2014/main" id="{A638AB45-58EC-6549-9D27-028086DBAB79}"/>
              </a:ext>
            </a:extLst>
          </p:cNvPr>
          <p:cNvSpPr>
            <a:spLocks noGrp="1"/>
          </p:cNvSpPr>
          <p:nvPr>
            <p:ph type="title"/>
          </p:nvPr>
        </p:nvSpPr>
        <p:spPr>
          <a:xfrm>
            <a:off x="1073358" y="890746"/>
            <a:ext cx="11743151" cy="2262781"/>
          </a:xfrm>
        </p:spPr>
        <p:txBody>
          <a:bodyPr vert="horz" lIns="91440" tIns="45720" rIns="91440" bIns="45720" rtlCol="0" anchor="b">
            <a:normAutofit/>
          </a:bodyPr>
          <a:lstStyle/>
          <a:p>
            <a:r>
              <a:rPr lang="en-US" sz="4500" dirty="0" err="1">
                <a:solidFill>
                  <a:schemeClr val="tx1"/>
                </a:solidFill>
              </a:rPr>
              <a:t>Document.write</a:t>
            </a:r>
            <a:r>
              <a:rPr lang="en-US" sz="4500" dirty="0">
                <a:solidFill>
                  <a:schemeClr val="tx1"/>
                </a:solidFill>
              </a:rPr>
              <a:t>(“&lt;h1&gt; Hello !!&lt;/h&gt;”)</a:t>
            </a:r>
          </a:p>
        </p:txBody>
      </p:sp>
      <p:sp>
        <p:nvSpPr>
          <p:cNvPr id="43" name="Rectangle 42">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75381414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1901B5-54FD-4B44-A07E-D651282DF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4EC09-A108-A945-9900-E4B451DCF85B}"/>
              </a:ext>
            </a:extLst>
          </p:cNvPr>
          <p:cNvSpPr>
            <a:spLocks noGrp="1"/>
          </p:cNvSpPr>
          <p:nvPr>
            <p:ph type="title"/>
          </p:nvPr>
        </p:nvSpPr>
        <p:spPr>
          <a:xfrm>
            <a:off x="1794897" y="624110"/>
            <a:ext cx="9712998" cy="1280890"/>
          </a:xfrm>
        </p:spPr>
        <p:txBody>
          <a:bodyPr>
            <a:normAutofit/>
          </a:bodyPr>
          <a:lstStyle/>
          <a:p>
            <a:r>
              <a:rPr lang="en-US" dirty="0"/>
              <a:t>Tags </a:t>
            </a:r>
          </a:p>
        </p:txBody>
      </p:sp>
      <p:sp>
        <p:nvSpPr>
          <p:cNvPr id="11" name="Rectangle 10">
            <a:extLst>
              <a:ext uri="{FF2B5EF4-FFF2-40B4-BE49-F238E27FC236}">
                <a16:creationId xmlns:a16="http://schemas.microsoft.com/office/drawing/2014/main" id="{27405D71-C37E-449D-A61C-11064F760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C97661C-87C2-4FD2-AE84-0FA740CF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8D471B96-7195-524C-B59E-5BC49373FC57}"/>
              </a:ext>
            </a:extLst>
          </p:cNvPr>
          <p:cNvGraphicFramePr>
            <a:graphicFrameLocks noGrp="1"/>
          </p:cNvGraphicFramePr>
          <p:nvPr>
            <p:ph idx="1"/>
            <p:extLst>
              <p:ext uri="{D42A27DB-BD31-4B8C-83A1-F6EECF244321}">
                <p14:modId xmlns:p14="http://schemas.microsoft.com/office/powerpoint/2010/main" val="1160117688"/>
              </p:ext>
            </p:extLst>
          </p:nvPr>
        </p:nvGraphicFramePr>
        <p:xfrm>
          <a:off x="2658617" y="2222983"/>
          <a:ext cx="7259962" cy="3653941"/>
        </p:xfrm>
        <a:graphic>
          <a:graphicData uri="http://schemas.openxmlformats.org/drawingml/2006/table">
            <a:tbl>
              <a:tblPr firstRow="1" bandRow="1">
                <a:tableStyleId>{5C22544A-7EE6-4342-B048-85BDC9FD1C3A}</a:tableStyleId>
              </a:tblPr>
              <a:tblGrid>
                <a:gridCol w="7259962">
                  <a:extLst>
                    <a:ext uri="{9D8B030D-6E8A-4147-A177-3AD203B41FA5}">
                      <a16:colId xmlns:a16="http://schemas.microsoft.com/office/drawing/2014/main" val="1091613504"/>
                    </a:ext>
                  </a:extLst>
                </a:gridCol>
              </a:tblGrid>
              <a:tr h="3653941">
                <a:tc>
                  <a:txBody>
                    <a:bodyPr/>
                    <a:lstStyle/>
                    <a:p>
                      <a:r>
                        <a:rPr lang="en-US" sz="3200" b="1" i="1" kern="1200">
                          <a:solidFill>
                            <a:schemeClr val="lt1"/>
                          </a:solidFill>
                          <a:effectLst/>
                          <a:latin typeface="+mn-lt"/>
                          <a:ea typeface="+mn-ea"/>
                          <a:cs typeface="+mn-cs"/>
                        </a:rPr>
                        <a:t>&lt;!-- opening tag --&gt;</a:t>
                      </a:r>
                    </a:p>
                    <a:p>
                      <a:r>
                        <a:rPr lang="en-US" sz="3200" b="1" kern="1200">
                          <a:solidFill>
                            <a:schemeClr val="lt1"/>
                          </a:solidFill>
                          <a:effectLst/>
                          <a:latin typeface="+mn-lt"/>
                          <a:ea typeface="+mn-ea"/>
                          <a:cs typeface="+mn-cs"/>
                        </a:rPr>
                        <a:t>&lt;p&gt;</a:t>
                      </a: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endParaRPr lang="en-US" sz="3200" b="1" kern="1200">
                        <a:solidFill>
                          <a:schemeClr val="lt1"/>
                        </a:solidFill>
                        <a:effectLst/>
                        <a:latin typeface="+mn-lt"/>
                        <a:ea typeface="+mn-ea"/>
                        <a:cs typeface="+mn-cs"/>
                      </a:endParaRPr>
                    </a:p>
                    <a:p>
                      <a:r>
                        <a:rPr lang="en-US" sz="3200"/>
                        <a:t> </a:t>
                      </a:r>
                      <a:r>
                        <a:rPr lang="en-US" sz="3200" b="1" i="1" kern="1200">
                          <a:solidFill>
                            <a:schemeClr val="lt1"/>
                          </a:solidFill>
                          <a:effectLst/>
                          <a:latin typeface="+mn-lt"/>
                          <a:ea typeface="+mn-ea"/>
                          <a:cs typeface="+mn-cs"/>
                        </a:rPr>
                        <a:t>&lt;!-- closing tag --&gt;</a:t>
                      </a:r>
                    </a:p>
                    <a:p>
                      <a:r>
                        <a:rPr lang="en-US" sz="3200"/>
                        <a:t> </a:t>
                      </a:r>
                      <a:r>
                        <a:rPr lang="en-US" sz="3200" b="1" kern="1200">
                          <a:solidFill>
                            <a:schemeClr val="lt1"/>
                          </a:solidFill>
                          <a:effectLst/>
                          <a:latin typeface="+mn-lt"/>
                          <a:ea typeface="+mn-ea"/>
                          <a:cs typeface="+mn-cs"/>
                        </a:rPr>
                        <a:t>&lt;/p&gt;</a:t>
                      </a:r>
                      <a:endParaRPr lang="en-US" sz="3200"/>
                    </a:p>
                  </a:txBody>
                  <a:tcPr marL="163122" marR="163122" marT="81561" marB="81561"/>
                </a:tc>
                <a:extLst>
                  <a:ext uri="{0D108BD9-81ED-4DB2-BD59-A6C34878D82A}">
                    <a16:rowId xmlns:a16="http://schemas.microsoft.com/office/drawing/2014/main" val="1263653419"/>
                  </a:ext>
                </a:extLst>
              </a:tr>
            </a:tbl>
          </a:graphicData>
        </a:graphic>
      </p:graphicFrame>
    </p:spTree>
    <p:extLst>
      <p:ext uri="{BB962C8B-B14F-4D97-AF65-F5344CB8AC3E}">
        <p14:creationId xmlns:p14="http://schemas.microsoft.com/office/powerpoint/2010/main" val="468658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F64A8-0700-424E-A877-9A28405483BD}"/>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Java Script Selector </a:t>
            </a:r>
            <a:br>
              <a:rPr lang="en-US" sz="3200">
                <a:solidFill>
                  <a:schemeClr val="bg1"/>
                </a:solidFill>
              </a:rPr>
            </a:br>
            <a:endParaRPr lang="en-US"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AD6A808-6297-4C02-8AF6-3668D762197D}"/>
              </a:ext>
            </a:extLst>
          </p:cNvPr>
          <p:cNvGraphicFramePr>
            <a:graphicFrameLocks noGrp="1"/>
          </p:cNvGraphicFramePr>
          <p:nvPr>
            <p:ph idx="1"/>
            <p:extLst>
              <p:ext uri="{D42A27DB-BD31-4B8C-83A1-F6EECF244321}">
                <p14:modId xmlns:p14="http://schemas.microsoft.com/office/powerpoint/2010/main" val="3566199531"/>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D0DB3CD-5BCC-8E4A-9DD3-84119E2DE639}"/>
                  </a:ext>
                </a:extLst>
              </p14:cNvPr>
              <p14:cNvContentPartPr/>
              <p14:nvPr/>
            </p14:nvContentPartPr>
            <p14:xfrm>
              <a:off x="4311590" y="4123362"/>
              <a:ext cx="360" cy="360"/>
            </p14:xfrm>
          </p:contentPart>
        </mc:Choice>
        <mc:Fallback xmlns="">
          <p:pic>
            <p:nvPicPr>
              <p:cNvPr id="4" name="Ink 3">
                <a:extLst>
                  <a:ext uri="{FF2B5EF4-FFF2-40B4-BE49-F238E27FC236}">
                    <a16:creationId xmlns:a16="http://schemas.microsoft.com/office/drawing/2014/main" id="{BD0DB3CD-5BCC-8E4A-9DD3-84119E2DE639}"/>
                  </a:ext>
                </a:extLst>
              </p:cNvPr>
              <p:cNvPicPr/>
              <p:nvPr/>
            </p:nvPicPr>
            <p:blipFill>
              <a:blip r:embed="rId8"/>
              <a:stretch>
                <a:fillRect/>
              </a:stretch>
            </p:blipFill>
            <p:spPr>
              <a:xfrm>
                <a:off x="4293590" y="410572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B92406-E0BA-C94D-8787-D408269746CD}"/>
                  </a:ext>
                </a:extLst>
              </p14:cNvPr>
              <p14:cNvContentPartPr/>
              <p14:nvPr/>
            </p14:nvContentPartPr>
            <p14:xfrm>
              <a:off x="4214750" y="4544202"/>
              <a:ext cx="7494480" cy="1615680"/>
            </p14:xfrm>
          </p:contentPart>
        </mc:Choice>
        <mc:Fallback xmlns="">
          <p:pic>
            <p:nvPicPr>
              <p:cNvPr id="8" name="Ink 7">
                <a:extLst>
                  <a:ext uri="{FF2B5EF4-FFF2-40B4-BE49-F238E27FC236}">
                    <a16:creationId xmlns:a16="http://schemas.microsoft.com/office/drawing/2014/main" id="{E7B92406-E0BA-C94D-8787-D408269746CD}"/>
                  </a:ext>
                </a:extLst>
              </p:cNvPr>
              <p:cNvPicPr/>
              <p:nvPr/>
            </p:nvPicPr>
            <p:blipFill>
              <a:blip r:embed="rId10"/>
              <a:stretch>
                <a:fillRect/>
              </a:stretch>
            </p:blipFill>
            <p:spPr>
              <a:xfrm>
                <a:off x="4196750" y="4526202"/>
                <a:ext cx="7530120" cy="1651320"/>
              </a:xfrm>
              <a:prstGeom prst="rect">
                <a:avLst/>
              </a:prstGeom>
            </p:spPr>
          </p:pic>
        </mc:Fallback>
      </mc:AlternateContent>
    </p:spTree>
    <p:extLst>
      <p:ext uri="{BB962C8B-B14F-4D97-AF65-F5344CB8AC3E}">
        <p14:creationId xmlns:p14="http://schemas.microsoft.com/office/powerpoint/2010/main" val="3917230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5"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6DDA560-CA32-DB44-9798-ADD7B702BFD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Flashing Message </a:t>
            </a:r>
            <a:br>
              <a:rPr lang="en-US" sz="4000">
                <a:solidFill>
                  <a:srgbClr val="FEFFFF"/>
                </a:solidFill>
              </a:rPr>
            </a:br>
            <a:r>
              <a:rPr lang="en-US" sz="4000">
                <a:solidFill>
                  <a:srgbClr val="FEFFFF"/>
                </a:solidFill>
              </a:rPr>
              <a:t>setInterval()</a:t>
            </a:r>
          </a:p>
        </p:txBody>
      </p:sp>
      <p:sp>
        <p:nvSpPr>
          <p:cNvPr id="46"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802792B-DBAD-264E-8F1C-413B4F921BAE}"/>
              </a:ext>
            </a:extLst>
          </p:cNvPr>
          <p:cNvPicPr>
            <a:picLocks noChangeAspect="1"/>
          </p:cNvPicPr>
          <p:nvPr/>
        </p:nvPicPr>
        <p:blipFill>
          <a:blip r:embed="rId2"/>
          <a:stretch>
            <a:fillRect/>
          </a:stretch>
        </p:blipFill>
        <p:spPr>
          <a:xfrm>
            <a:off x="4957934" y="630051"/>
            <a:ext cx="6912816" cy="4280616"/>
          </a:xfrm>
          <a:prstGeom prst="rect">
            <a:avLst/>
          </a:prstGeom>
        </p:spPr>
      </p:pic>
    </p:spTree>
    <p:extLst>
      <p:ext uri="{BB962C8B-B14F-4D97-AF65-F5344CB8AC3E}">
        <p14:creationId xmlns:p14="http://schemas.microsoft.com/office/powerpoint/2010/main" val="1178480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4B5840"/>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F15EC-3D63-6242-8C79-D1BFDB8E0422}"/>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Java Script with Forms and Events</a:t>
            </a:r>
          </a:p>
        </p:txBody>
      </p:sp>
      <p:sp>
        <p:nvSpPr>
          <p:cNvPr id="54"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FBE74C8-FCC4-F84A-9D20-D66B4B038044}"/>
              </a:ext>
            </a:extLst>
          </p:cNvPr>
          <p:cNvPicPr>
            <a:picLocks noChangeAspect="1"/>
          </p:cNvPicPr>
          <p:nvPr/>
        </p:nvPicPr>
        <p:blipFill>
          <a:blip r:embed="rId2"/>
          <a:stretch>
            <a:fillRect/>
          </a:stretch>
        </p:blipFill>
        <p:spPr>
          <a:xfrm>
            <a:off x="5221552" y="647354"/>
            <a:ext cx="6430169" cy="3106646"/>
          </a:xfrm>
          <a:prstGeom prst="rect">
            <a:avLst/>
          </a:prstGeom>
        </p:spPr>
      </p:pic>
    </p:spTree>
    <p:extLst>
      <p:ext uri="{BB962C8B-B14F-4D97-AF65-F5344CB8AC3E}">
        <p14:creationId xmlns:p14="http://schemas.microsoft.com/office/powerpoint/2010/main" val="3891241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1F33-DEB1-BA42-B8DD-33CCCF1E9C54}"/>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5CE5A86C-DAB0-5E46-8086-F3132DEDB6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125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6552-5731-9946-8891-43040BF7E460}"/>
              </a:ext>
            </a:extLst>
          </p:cNvPr>
          <p:cNvSpPr>
            <a:spLocks noGrp="1"/>
          </p:cNvSpPr>
          <p:nvPr>
            <p:ph type="title"/>
          </p:nvPr>
        </p:nvSpPr>
        <p:spPr>
          <a:xfrm>
            <a:off x="1640156" y="516628"/>
            <a:ext cx="8911687" cy="1280890"/>
          </a:xfrm>
        </p:spPr>
        <p:txBody>
          <a:bodyPr>
            <a:normAutofit fontScale="90000"/>
          </a:bodyPr>
          <a:lstStyle/>
          <a:p>
            <a:r>
              <a:rPr lang="en-US" dirty="0"/>
              <a:t>Parts of an HTML Element</a:t>
            </a:r>
            <a:br>
              <a:rPr lang="en-US" dirty="0"/>
            </a:br>
            <a:br>
              <a:rPr lang="en-US" dirty="0"/>
            </a:br>
            <a:endParaRPr lang="en-US" dirty="0"/>
          </a:p>
        </p:txBody>
      </p:sp>
      <p:pic>
        <p:nvPicPr>
          <p:cNvPr id="4" name="Content Placeholder 3">
            <a:extLst>
              <a:ext uri="{FF2B5EF4-FFF2-40B4-BE49-F238E27FC236}">
                <a16:creationId xmlns:a16="http://schemas.microsoft.com/office/drawing/2014/main" id="{C469E694-F2C4-F54E-9948-1BECD5952E2E}"/>
              </a:ext>
            </a:extLst>
          </p:cNvPr>
          <p:cNvPicPr>
            <a:picLocks noGrp="1" noChangeAspect="1"/>
          </p:cNvPicPr>
          <p:nvPr>
            <p:ph idx="1"/>
          </p:nvPr>
        </p:nvPicPr>
        <p:blipFill>
          <a:blip r:embed="rId2"/>
          <a:stretch>
            <a:fillRect/>
          </a:stretch>
        </p:blipFill>
        <p:spPr>
          <a:xfrm>
            <a:off x="1118453" y="1797518"/>
            <a:ext cx="9955092" cy="39996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431834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240</TotalTime>
  <Words>1457</Words>
  <Application>Microsoft Macintosh PowerPoint</Application>
  <PresentationFormat>Widescreen</PresentationFormat>
  <Paragraphs>208</Paragraphs>
  <Slides>83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83</vt:i4>
      </vt:variant>
    </vt:vector>
  </HeadingPairs>
  <TitlesOfParts>
    <vt:vector size="89" baseType="lpstr">
      <vt:lpstr>Arial</vt:lpstr>
      <vt:lpstr>Century Gothic</vt:lpstr>
      <vt:lpstr>Helvetica</vt:lpstr>
      <vt:lpstr>Wingdings 3</vt:lpstr>
      <vt:lpstr>Wisp</vt:lpstr>
      <vt:lpstr>1_Wisp</vt:lpstr>
      <vt:lpstr>Learning HTML CSS JavaScript Bootstrap with Python to Make Websites</vt:lpstr>
      <vt:lpstr>About  Soumil Shah </vt:lpstr>
      <vt:lpstr>What Is Html? </vt:lpstr>
      <vt:lpstr>When Do We Use Html?  </vt:lpstr>
      <vt:lpstr>Software Requirement</vt:lpstr>
      <vt:lpstr>HTML In Action </vt:lpstr>
      <vt:lpstr>Tags</vt:lpstr>
      <vt:lpstr>Tags </vt:lpstr>
      <vt:lpstr>Parts of an HTML Element  </vt:lpstr>
      <vt:lpstr>Other Tag</vt:lpstr>
      <vt:lpstr>Lets us see examples on H Tag with Bootstrap and CSS</vt:lpstr>
      <vt:lpstr>Lets us see Example on IMG Tag with Bootstrap and CSS</vt:lpstr>
      <vt:lpstr>Lets us See examples on HREF using Bootstrap and CSS </vt:lpstr>
      <vt:lpstr>Exercise 1 code the Following HTML Page</vt:lpstr>
      <vt:lpstr>What are New Tag you Observed ?</vt:lpstr>
      <vt:lpstr>Example on Order and Unorder List </vt:lpstr>
      <vt:lpstr>Exercise </vt:lpstr>
      <vt:lpstr>Some More Tag </vt:lpstr>
      <vt:lpstr>Part  II. HTML </vt:lpstr>
      <vt:lpstr>What is Form ?</vt:lpstr>
      <vt:lpstr>Form</vt:lpstr>
      <vt:lpstr>Input </vt:lpstr>
      <vt:lpstr>Lets us see Few Example</vt:lpstr>
      <vt:lpstr>Form Validation </vt:lpstr>
      <vt:lpstr>Drop Down and Radio Button </vt:lpstr>
      <vt:lpstr>CSS </vt:lpstr>
      <vt:lpstr>What Is CSS? </vt:lpstr>
      <vt:lpstr>When Do We Use CSS? </vt:lpstr>
      <vt:lpstr>CSS In Action  </vt:lpstr>
      <vt:lpstr>CSS Rule Set </vt:lpstr>
      <vt:lpstr>CSS</vt:lpstr>
      <vt:lpstr>Parts of a CSS Rule Set </vt:lpstr>
      <vt:lpstr>Selectors </vt:lpstr>
      <vt:lpstr>Types of Selector </vt:lpstr>
      <vt:lpstr>SELECTORS </vt:lpstr>
      <vt:lpstr>CSS SELECTOR </vt:lpstr>
      <vt:lpstr>Selecting by Tag Name</vt:lpstr>
      <vt:lpstr>SELECTING BY TAG NAME </vt:lpstr>
      <vt:lpstr>Styling by Class Name</vt:lpstr>
      <vt:lpstr>Selecting by Class</vt:lpstr>
      <vt:lpstr>Styling by ID</vt:lpstr>
      <vt:lpstr>Styling by ID</vt:lpstr>
      <vt:lpstr>Some important attributes</vt:lpstr>
      <vt:lpstr>Learning About CSS Grid</vt:lpstr>
      <vt:lpstr>Lets Assume we have this Div Tags and we want to arrange them in a Nice way using Css Grid Layout</vt:lpstr>
      <vt:lpstr>This will align everything in center</vt:lpstr>
      <vt:lpstr>Grid Layout</vt:lpstr>
      <vt:lpstr>PowerPoint Presentation</vt:lpstr>
      <vt:lpstr>PowerPoint Presentation</vt:lpstr>
      <vt:lpstr>Mixed Units  </vt:lpstr>
      <vt:lpstr>Organizing code in Folder</vt:lpstr>
      <vt:lpstr>Linking a CSS File </vt:lpstr>
      <vt:lpstr>Exercise 1 </vt:lpstr>
      <vt:lpstr>Move to Atom Ide</vt:lpstr>
      <vt:lpstr>Exercise 2</vt:lpstr>
      <vt:lpstr>Move to Atom Ide</vt:lpstr>
      <vt:lpstr>CSS Exercise 3</vt:lpstr>
      <vt:lpstr>Move to Atom Ide</vt:lpstr>
      <vt:lpstr>Bootstrap Snippets </vt:lpstr>
      <vt:lpstr>Understanding Bootstrap Snippets </vt:lpstr>
      <vt:lpstr>We need This Bootstrap Link</vt:lpstr>
      <vt:lpstr>Understanding Nav Bar</vt:lpstr>
      <vt:lpstr>Move to Atom Ide</vt:lpstr>
      <vt:lpstr>Making a Website </vt:lpstr>
      <vt:lpstr>Introduction to Java Script</vt:lpstr>
      <vt:lpstr>What is Scripting Language ? </vt:lpstr>
      <vt:lpstr>Diagram shows how scripting Language Works</vt:lpstr>
      <vt:lpstr>When Do We Use Scripting? </vt:lpstr>
      <vt:lpstr>Basics of Java Script </vt:lpstr>
      <vt:lpstr>Data Types In Action </vt:lpstr>
      <vt:lpstr>Control Structures </vt:lpstr>
      <vt:lpstr>if statements can be expanded using else statements and else if statement</vt:lpstr>
      <vt:lpstr>Conditions </vt:lpstr>
      <vt:lpstr>Conditions Operator</vt:lpstr>
      <vt:lpstr>Loops </vt:lpstr>
      <vt:lpstr>Alert();</vt:lpstr>
      <vt:lpstr>Console.log();</vt:lpstr>
      <vt:lpstr>Prompt();</vt:lpstr>
      <vt:lpstr>Document.write(“&lt;h1&gt; Hello !!&lt;/h&gt;”)</vt:lpstr>
      <vt:lpstr>Java Script Selector  </vt:lpstr>
      <vt:lpstr>Flashing Message  setInterval()</vt:lpstr>
      <vt:lpstr>Java Script with Forms and Events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HTML CSS JavaScript Bootstrap with Python to Make Websites</dc:title>
  <dc:creator>Soumil Nitin Shah</dc:creator>
  <cp:lastModifiedBy>Soumil Nitin Shah</cp:lastModifiedBy>
  <cp:revision>4</cp:revision>
  <dcterms:created xsi:type="dcterms:W3CDTF">2019-07-21T21:50:20Z</dcterms:created>
  <dcterms:modified xsi:type="dcterms:W3CDTF">2019-07-22T17:53:37Z</dcterms:modified>
</cp:coreProperties>
</file>